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325" r:id="rId5"/>
    <p:sldId id="333" r:id="rId6"/>
    <p:sldId id="3513" r:id="rId7"/>
    <p:sldId id="3515" r:id="rId8"/>
    <p:sldId id="3516" r:id="rId9"/>
    <p:sldId id="3517" r:id="rId10"/>
    <p:sldId id="3521" r:id="rId11"/>
    <p:sldId id="3519" r:id="rId12"/>
    <p:sldId id="3520" r:id="rId13"/>
    <p:sldId id="3514" r:id="rId14"/>
    <p:sldId id="3522" r:id="rId15"/>
    <p:sldId id="326" r:id="rId16"/>
    <p:sldId id="3526" r:id="rId17"/>
    <p:sldId id="3499" r:id="rId18"/>
    <p:sldId id="3500" r:id="rId19"/>
    <p:sldId id="3501" r:id="rId20"/>
    <p:sldId id="3502" r:id="rId21"/>
    <p:sldId id="3503" r:id="rId22"/>
    <p:sldId id="3504" r:id="rId23"/>
    <p:sldId id="3505" r:id="rId24"/>
    <p:sldId id="3506" r:id="rId25"/>
    <p:sldId id="3507" r:id="rId26"/>
    <p:sldId id="3508" r:id="rId27"/>
    <p:sldId id="3524" r:id="rId28"/>
    <p:sldId id="3525" r:id="rId29"/>
    <p:sldId id="3510" r:id="rId30"/>
    <p:sldId id="3509" r:id="rId31"/>
    <p:sldId id="3511" r:id="rId32"/>
    <p:sldId id="3512" r:id="rId33"/>
    <p:sldId id="3492" r:id="rId34"/>
  </p:sldIdLst>
  <p:sldSz cx="20104100" cy="11309350"/>
  <p:notesSz cx="10234613" cy="71040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12660" userDrawn="1">
          <p15:clr>
            <a:srgbClr val="A4A3A4"/>
          </p15:clr>
        </p15:guide>
        <p15:guide id="4" orient="horz" pos="7124" userDrawn="1">
          <p15:clr>
            <a:srgbClr val="A4A3A4"/>
          </p15:clr>
        </p15:guide>
        <p15:guide id="5" pos="84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6D"/>
    <a:srgbClr val="CDDADC"/>
    <a:srgbClr val="FF00FE"/>
    <a:srgbClr val="1C1F2A"/>
    <a:srgbClr val="C0CFD3"/>
    <a:srgbClr val="D8DFE1"/>
    <a:srgbClr val="AFAFAF"/>
    <a:srgbClr val="5BCEA8"/>
    <a:srgbClr val="E0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3052" autoAdjust="0"/>
  </p:normalViewPr>
  <p:slideViewPr>
    <p:cSldViewPr snapToGrid="0">
      <p:cViewPr varScale="1">
        <p:scale>
          <a:sx n="73" d="100"/>
          <a:sy n="73" d="100"/>
        </p:scale>
        <p:origin x="162" y="84"/>
      </p:cViewPr>
      <p:guideLst>
        <p:guide orient="horz"/>
        <p:guide/>
        <p:guide pos="12660"/>
        <p:guide orient="horz" pos="7124"/>
        <p:guide pos="84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enico Barone" userId="43cc1456-62c8-44bb-b33a-0b4e4728c039" providerId="ADAL" clId="{63C3A93B-2BB5-4E5D-8F49-6B1313CC7FA7}"/>
    <pc:docChg chg="modSld modNotesMaster">
      <pc:chgData name="Domenico Barone" userId="43cc1456-62c8-44bb-b33a-0b4e4728c039" providerId="ADAL" clId="{63C3A93B-2BB5-4E5D-8F49-6B1313CC7FA7}" dt="2025-02-27T08:58:10.181" v="6" actId="14100"/>
      <pc:docMkLst>
        <pc:docMk/>
      </pc:docMkLst>
      <pc:sldChg chg="modSp mod">
        <pc:chgData name="Domenico Barone" userId="43cc1456-62c8-44bb-b33a-0b4e4728c039" providerId="ADAL" clId="{63C3A93B-2BB5-4E5D-8F49-6B1313CC7FA7}" dt="2025-02-24T08:09:16.103" v="1" actId="114"/>
        <pc:sldMkLst>
          <pc:docMk/>
          <pc:sldMk cId="704378627" sldId="326"/>
        </pc:sldMkLst>
        <pc:spChg chg="mod">
          <ac:chgData name="Domenico Barone" userId="43cc1456-62c8-44bb-b33a-0b4e4728c039" providerId="ADAL" clId="{63C3A93B-2BB5-4E5D-8F49-6B1313CC7FA7}" dt="2025-02-24T08:09:16.103" v="1" actId="114"/>
          <ac:spMkLst>
            <pc:docMk/>
            <pc:sldMk cId="704378627" sldId="326"/>
            <ac:spMk id="9" creationId="{00000000-0000-0000-0000-000000000000}"/>
          </ac:spMkLst>
        </pc:spChg>
      </pc:sldChg>
      <pc:sldChg chg="modSp mod">
        <pc:chgData name="Domenico Barone" userId="43cc1456-62c8-44bb-b33a-0b4e4728c039" providerId="ADAL" clId="{63C3A93B-2BB5-4E5D-8F49-6B1313CC7FA7}" dt="2025-02-27T08:58:10.181" v="6" actId="14100"/>
        <pc:sldMkLst>
          <pc:docMk/>
          <pc:sldMk cId="581302476" sldId="3512"/>
        </pc:sldMkLst>
        <pc:picChg chg="mod">
          <ac:chgData name="Domenico Barone" userId="43cc1456-62c8-44bb-b33a-0b4e4728c039" providerId="ADAL" clId="{63C3A93B-2BB5-4E5D-8F49-6B1313CC7FA7}" dt="2025-02-27T08:58:10.181" v="6" actId="14100"/>
          <ac:picMkLst>
            <pc:docMk/>
            <pc:sldMk cId="581302476" sldId="3512"/>
            <ac:picMk id="17" creationId="{59F99507-0FDF-3E05-E937-79D99876CE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/>
          <a:lstStyle>
            <a:lvl1pPr algn="l">
              <a:defRPr sz="7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796975" y="0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/>
          <a:lstStyle>
            <a:lvl1pPr algn="r">
              <a:defRPr sz="700"/>
            </a:lvl1pPr>
          </a:lstStyle>
          <a:p>
            <a:fld id="{8DC26364-FD7D-48AC-AD09-83BA24BED70B}" type="datetimeFigureOut">
              <a:rPr lang="it-IT" smtClean="0"/>
              <a:t>27/02/2025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9000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466" tIns="25233" rIns="50466" bIns="2523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23138" y="3418407"/>
            <a:ext cx="8188337" cy="2798147"/>
          </a:xfrm>
          <a:prstGeom prst="rect">
            <a:avLst/>
          </a:prstGeom>
        </p:spPr>
        <p:txBody>
          <a:bodyPr vert="horz" lIns="50466" tIns="25233" rIns="50466" bIns="25233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748063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 anchor="b"/>
          <a:lstStyle>
            <a:lvl1pPr algn="l">
              <a:defRPr sz="7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796975" y="6748063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 anchor="b"/>
          <a:lstStyle>
            <a:lvl1pPr algn="r">
              <a:defRPr sz="700"/>
            </a:lvl1pPr>
          </a:lstStyle>
          <a:p>
            <a:fld id="{F1A68E8A-2FCD-409E-BBF2-B8B452128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6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4623" indent="-94623">
              <a:buFont typeface="Arial" panose="020B0604020202020204" pitchFamily="34" charset="0"/>
              <a:buChar char="•"/>
            </a:pPr>
            <a:endParaRPr lang="it-IT" baseline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8E8A-2FCD-409E-BBF2-B8B45212879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32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68E8A-2FCD-409E-BBF2-B8B45212879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63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279-A014-A76F-6E24-994158E94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A48164B-1BCF-CEAB-F2B9-87F23F0C9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0AF7754-5F48-EB7A-2A63-AC0EB9E2B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7566C4-C8EF-CC00-E1BC-74BFFA83D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68E8A-2FCD-409E-BBF2-B8B45212879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94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68E8A-2FCD-409E-BBF2-B8B45212879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88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9BB93-3CC1-FB10-CF47-28ABD87D4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5A511D-40A1-A39B-76C5-330979D29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106EC7-D9BB-9530-FBBD-3D574B0F0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068231-CCE2-6E73-B04C-1894BCD08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68E8A-2FCD-409E-BBF2-B8B45212879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98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68899" y="2226268"/>
            <a:ext cx="12125960" cy="2093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50" b="0" i="0">
                <a:solidFill>
                  <a:srgbClr val="1C1F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68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1C1F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68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68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C1F2A"/>
          </a:solidFill>
        </p:spPr>
        <p:txBody>
          <a:bodyPr wrap="square" lIns="0" tIns="0" rIns="0" bIns="0" rtlCol="0"/>
          <a:lstStyle/>
          <a:p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53102" y="-2224316"/>
            <a:ext cx="9919335" cy="16309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68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68899" y="2956904"/>
            <a:ext cx="1271524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1C1F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 b="0" i="0"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web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DCA86FB-E10C-9E41-AAC8-E39A4A6FC90C}"/>
              </a:ext>
            </a:extLst>
          </p:cNvPr>
          <p:cNvSpPr txBox="1"/>
          <p:nvPr/>
        </p:nvSpPr>
        <p:spPr>
          <a:xfrm>
            <a:off x="0" y="3063875"/>
            <a:ext cx="20104100" cy="46339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it-IT" sz="30000" b="1" spc="-175" dirty="0" err="1">
                <a:solidFill>
                  <a:srgbClr val="FFFFFF"/>
                </a:solidFill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We</a:t>
            </a:r>
            <a:endParaRPr sz="30000" b="1" dirty="0">
              <a:effectLst>
                <a:glow rad="101600">
                  <a:srgbClr val="00A56D">
                    <a:alpha val="60000"/>
                  </a:srgbClr>
                </a:glo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4D12F-55F1-231B-031F-4B860BE08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50F4E74-8F54-4595-E82A-7F42E35D5626}"/>
              </a:ext>
            </a:extLst>
          </p:cNvPr>
          <p:cNvSpPr/>
          <p:nvPr/>
        </p:nvSpPr>
        <p:spPr>
          <a:xfrm>
            <a:off x="0" y="-3327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FBE1DBF-9905-63C9-AC2B-2CB2F3A28DF0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B783817-288D-838E-6C4A-5E13EB92B981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5168417-FFC7-203E-B139-F3A500BDF1FC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BE5EB9E-DB0F-63B0-4538-D60DFA700062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2CE8378-B7F0-E5EB-442A-1C10407DD7A1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AEA8783-436F-038E-6488-9B620646FEAA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FEEF24E-89D4-517B-0EE1-0E128E365E37}"/>
              </a:ext>
            </a:extLst>
          </p:cNvPr>
          <p:cNvSpPr txBox="1"/>
          <p:nvPr/>
        </p:nvSpPr>
        <p:spPr>
          <a:xfrm>
            <a:off x="771005" y="2158219"/>
            <a:ext cx="7336313" cy="3877985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RVD </a:t>
            </a:r>
          </a:p>
          <a:p>
            <a:pPr>
              <a:lnSpc>
                <a:spcPct val="100000"/>
              </a:lnSpc>
            </a:pPr>
            <a: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	365+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12CD5B5-4142-7DE6-71A1-28436440E3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028" name="Picture 4" descr="Server, cos'è e a cosa serve: definizione">
            <a:extLst>
              <a:ext uri="{FF2B5EF4-FFF2-40B4-BE49-F238E27FC236}">
                <a16:creationId xmlns:a16="http://schemas.microsoft.com/office/drawing/2014/main" id="{0B8757B6-A389-D455-2286-638A880C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76" y="1449977"/>
            <a:ext cx="11430000" cy="7409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12700" stA="52000" endPos="25000" dist="127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7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F79C6-E885-6CDC-AF46-D7125120C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750687E-A598-568A-5A44-F5BCE7C0B813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8197" name="Picture 5" descr="Bravo Supermarket | Design ONE">
            <a:extLst>
              <a:ext uri="{FF2B5EF4-FFF2-40B4-BE49-F238E27FC236}">
                <a16:creationId xmlns:a16="http://schemas.microsoft.com/office/drawing/2014/main" id="{803B03FC-AFDB-1356-B4C6-8F42E060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87" y="-160422"/>
            <a:ext cx="7011237" cy="11726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C986484A-2433-0E7D-CF36-96AEEBD869A7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68C5F93-F635-79CE-66D2-EB54040F0312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83A88F7-5C51-9DCE-78F4-5C923A0C9A44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C3E75E2-A7FF-58D4-23CA-D172032DDA0C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9105C99-830D-D585-E78C-F65A5DDB694A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FF4D5B7-F87C-47C8-00ED-06A5E58E71D1}"/>
              </a:ext>
            </a:extLst>
          </p:cNvPr>
          <p:cNvSpPr txBox="1"/>
          <p:nvPr/>
        </p:nvSpPr>
        <p:spPr>
          <a:xfrm>
            <a:off x="883244" y="874528"/>
            <a:ext cx="10727690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Baku, Azerbaijan</a:t>
            </a:r>
            <a:endParaRPr lang="en-US" sz="205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BA4CD7-501B-2476-82AA-093761BF6B57}"/>
              </a:ext>
            </a:extLst>
          </p:cNvPr>
          <p:cNvSpPr txBox="1"/>
          <p:nvPr/>
        </p:nvSpPr>
        <p:spPr>
          <a:xfrm>
            <a:off x="5496754" y="2638957"/>
            <a:ext cx="42883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2605</a:t>
            </a: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E81CC25B-9E4C-BEEF-8634-04F7AE603979}"/>
              </a:ext>
            </a:extLst>
          </p:cNvPr>
          <p:cNvSpPr txBox="1"/>
          <p:nvPr/>
        </p:nvSpPr>
        <p:spPr>
          <a:xfrm>
            <a:off x="11072415" y="4447817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>
                <a:solidFill>
                  <a:srgbClr val="FFFFFF"/>
                </a:solidFill>
                <a:latin typeface="Arial"/>
                <a:cs typeface="Arial"/>
              </a:rPr>
              <a:t>NVR</a:t>
            </a:r>
            <a:endParaRPr sz="2050">
              <a:latin typeface="Arial"/>
              <a:cs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A93B1BE-E874-6022-EDD3-E9F99AFA8D05}"/>
              </a:ext>
            </a:extLst>
          </p:cNvPr>
          <p:cNvSpPr txBox="1"/>
          <p:nvPr/>
        </p:nvSpPr>
        <p:spPr>
          <a:xfrm>
            <a:off x="10376719" y="2699786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38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9B4F1A0-624B-7BF2-A4A3-4227B3D29F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14" name="object 15">
            <a:extLst>
              <a:ext uri="{FF2B5EF4-FFF2-40B4-BE49-F238E27FC236}">
                <a16:creationId xmlns:a16="http://schemas.microsoft.com/office/drawing/2014/main" id="{DDF08A7B-448D-E3E4-FBB0-B18D7C82D7F3}"/>
              </a:ext>
            </a:extLst>
          </p:cNvPr>
          <p:cNvSpPr txBox="1"/>
          <p:nvPr/>
        </p:nvSpPr>
        <p:spPr>
          <a:xfrm>
            <a:off x="6504396" y="4447817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5BBC9BF-3EEE-C53D-E4C8-AC5CC451B5D8}"/>
              </a:ext>
            </a:extLst>
          </p:cNvPr>
          <p:cNvSpPr txBox="1"/>
          <p:nvPr/>
        </p:nvSpPr>
        <p:spPr>
          <a:xfrm>
            <a:off x="883244" y="2179513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GRAND HYPERMARKET</a:t>
            </a:r>
            <a:endParaRPr sz="2050" dirty="0">
              <a:latin typeface="Arial"/>
              <a:cs typeface="Arial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AAE8D72-7586-2B66-3C2F-6AD3391F5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4" y="5178278"/>
            <a:ext cx="10028984" cy="563982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</p:spTree>
    <p:extLst>
      <p:ext uri="{BB962C8B-B14F-4D97-AF65-F5344CB8AC3E}">
        <p14:creationId xmlns:p14="http://schemas.microsoft.com/office/powerpoint/2010/main" val="408917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6B9D-4E85-36DA-77F9-7F6B8B99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635031-A7F8-C397-D55B-E5C770F9EEDC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7170" name="Picture 2" descr="Barys Arena ice arena Astana, Kazakhstan | AVK Group: sports equipment">
            <a:extLst>
              <a:ext uri="{FF2B5EF4-FFF2-40B4-BE49-F238E27FC236}">
                <a16:creationId xmlns:a16="http://schemas.microsoft.com/office/drawing/2014/main" id="{E5A86021-C4E7-3FC9-3F50-9C6A6FA7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391" y="-170121"/>
            <a:ext cx="8167061" cy="1178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F9D28E54-B621-E454-2806-C4D74BA82592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2AA7E9A-9D70-2105-728E-AF73EA9AE020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94C233A-96EF-C4A9-F1AD-8A3181833D9E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75AB97B-D6CA-C50A-96A8-4AE8DE386EE5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91B87A3-94D8-2580-D475-34EDCCAD27AB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504C4E2-64DA-4762-EA72-08AC8024402E}"/>
              </a:ext>
            </a:extLst>
          </p:cNvPr>
          <p:cNvSpPr txBox="1"/>
          <p:nvPr/>
        </p:nvSpPr>
        <p:spPr>
          <a:xfrm>
            <a:off x="831217" y="1040934"/>
            <a:ext cx="10727690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Hockey arena in Kazakhstan</a:t>
            </a:r>
            <a:endParaRPr lang="en-US"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01AC07E-E14E-40C7-5CEF-BB56744D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4E8ED65-018A-B623-2727-93E8B895D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35" y="5261811"/>
            <a:ext cx="11177336" cy="54506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792D83-8201-F3E8-1D45-8D991665BC76}"/>
              </a:ext>
            </a:extLst>
          </p:cNvPr>
          <p:cNvSpPr txBox="1"/>
          <p:nvPr/>
        </p:nvSpPr>
        <p:spPr>
          <a:xfrm>
            <a:off x="4821125" y="2638957"/>
            <a:ext cx="42883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2009</a:t>
            </a: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13A10957-ABF2-4DD9-42CD-96CDE10BD91F}"/>
              </a:ext>
            </a:extLst>
          </p:cNvPr>
          <p:cNvSpPr txBox="1"/>
          <p:nvPr/>
        </p:nvSpPr>
        <p:spPr>
          <a:xfrm>
            <a:off x="10396786" y="4447817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SERVERS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6D3EFB-D625-4665-F436-C921622CA25E}"/>
              </a:ext>
            </a:extLst>
          </p:cNvPr>
          <p:cNvSpPr txBox="1"/>
          <p:nvPr/>
        </p:nvSpPr>
        <p:spPr>
          <a:xfrm>
            <a:off x="9701090" y="2699786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</a:t>
            </a: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7190F35D-E629-9C2F-27C2-C2F40FEDD679}"/>
              </a:ext>
            </a:extLst>
          </p:cNvPr>
          <p:cNvSpPr txBox="1"/>
          <p:nvPr/>
        </p:nvSpPr>
        <p:spPr>
          <a:xfrm>
            <a:off x="5828767" y="4447817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99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8E90-D3D1-8BEB-668A-04D7E3BA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14F9A2F-AB37-95F7-0F6C-2E873B283E03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036E2C5-48B8-5145-243B-6287E06642FA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9957DD8-EE10-97FF-079A-89D61C264484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6540E07-CFE5-A1FA-F5E0-C05F2FCBDE3B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1B2775C-4A6C-4B1E-43E4-50A9547015B0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ADB670C-61A9-2C37-D360-9C5454DBD358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41B4A24-8C7D-5C5E-941A-D121E4E44DA7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Italy’s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finest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amusement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  <a:endParaRPr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EE40215-9F02-00DB-491B-FCE3466FFDA8}"/>
              </a:ext>
            </a:extLst>
          </p:cNvPr>
          <p:cNvSpPr txBox="1"/>
          <p:nvPr/>
        </p:nvSpPr>
        <p:spPr>
          <a:xfrm>
            <a:off x="1156598" y="3425422"/>
            <a:ext cx="5871210" cy="984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GARDALAND</a:t>
            </a:r>
          </a:p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CASTELNUOVO DEL GARDA (VR)</a:t>
            </a:r>
          </a:p>
          <a:p>
            <a:pPr marL="12700" marR="5080">
              <a:lnSpc>
                <a:spcPct val="100499"/>
              </a:lnSpc>
              <a:spcBef>
                <a:spcPts val="95"/>
              </a:spcBef>
            </a:pPr>
            <a:endParaRPr sz="205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1BBA8DA-403B-B9CD-E13D-0B1459202408}"/>
              </a:ext>
            </a:extLst>
          </p:cNvPr>
          <p:cNvSpPr txBox="1"/>
          <p:nvPr/>
        </p:nvSpPr>
        <p:spPr>
          <a:xfrm>
            <a:off x="1156597" y="6768016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F0893FB-F474-5869-DB2E-951E1C135E21}"/>
              </a:ext>
            </a:extLst>
          </p:cNvPr>
          <p:cNvSpPr txBox="1"/>
          <p:nvPr/>
        </p:nvSpPr>
        <p:spPr>
          <a:xfrm>
            <a:off x="883244" y="5019985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632</a:t>
            </a: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3D62DD45-A5E2-FA1A-5A47-D65243358853}"/>
              </a:ext>
            </a:extLst>
          </p:cNvPr>
          <p:cNvSpPr txBox="1"/>
          <p:nvPr/>
        </p:nvSpPr>
        <p:spPr>
          <a:xfrm>
            <a:off x="5724616" y="6768016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>
                <a:solidFill>
                  <a:srgbClr val="FFFFFF"/>
                </a:solidFill>
                <a:latin typeface="Arial"/>
                <a:cs typeface="Arial"/>
              </a:rPr>
              <a:t>NVR</a:t>
            </a:r>
            <a:endParaRPr sz="2050">
              <a:latin typeface="Arial"/>
              <a:cs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8D4438A-70B7-8BCC-72ED-2A596645E958}"/>
              </a:ext>
            </a:extLst>
          </p:cNvPr>
          <p:cNvSpPr txBox="1"/>
          <p:nvPr/>
        </p:nvSpPr>
        <p:spPr>
          <a:xfrm>
            <a:off x="5451263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EA2FFAAE-CBFD-EE42-D871-DBB46138EDEF}"/>
              </a:ext>
            </a:extLst>
          </p:cNvPr>
          <p:cNvSpPr txBox="1"/>
          <p:nvPr/>
        </p:nvSpPr>
        <p:spPr>
          <a:xfrm>
            <a:off x="8649003" y="6733091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>
                <a:solidFill>
                  <a:srgbClr val="FFFFFF"/>
                </a:solidFill>
                <a:latin typeface="Arial"/>
                <a:cs typeface="Arial"/>
              </a:rPr>
              <a:t>DVR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08E53D0-000F-2D52-AFA5-5E8BD1B80CB2}"/>
              </a:ext>
            </a:extLst>
          </p:cNvPr>
          <p:cNvSpPr txBox="1"/>
          <p:nvPr/>
        </p:nvSpPr>
        <p:spPr>
          <a:xfrm>
            <a:off x="8375650" y="4985060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60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AC59369-0AF3-ECB8-B3AE-B75A9290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r="18052"/>
          <a:stretch/>
        </p:blipFill>
        <p:spPr>
          <a:xfrm>
            <a:off x="13404849" y="-288758"/>
            <a:ext cx="6941675" cy="1177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0924B12-93F1-310C-D36C-C8E357C70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24" name="object 15">
            <a:extLst>
              <a:ext uri="{FF2B5EF4-FFF2-40B4-BE49-F238E27FC236}">
                <a16:creationId xmlns:a16="http://schemas.microsoft.com/office/drawing/2014/main" id="{E2B80FE8-0624-FF8A-8592-4CF9B4E811E5}"/>
              </a:ext>
            </a:extLst>
          </p:cNvPr>
          <p:cNvSpPr txBox="1"/>
          <p:nvPr/>
        </p:nvSpPr>
        <p:spPr>
          <a:xfrm>
            <a:off x="1156596" y="9536616"/>
            <a:ext cx="4933053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VISITORS (2023)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F4DA25E-7AD8-652A-0053-042E021AF551}"/>
              </a:ext>
            </a:extLst>
          </p:cNvPr>
          <p:cNvSpPr txBox="1"/>
          <p:nvPr/>
        </p:nvSpPr>
        <p:spPr>
          <a:xfrm>
            <a:off x="883244" y="7788585"/>
            <a:ext cx="83920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3.070.000</a:t>
            </a:r>
          </a:p>
        </p:txBody>
      </p:sp>
    </p:spTree>
    <p:extLst>
      <p:ext uri="{BB962C8B-B14F-4D97-AF65-F5344CB8AC3E}">
        <p14:creationId xmlns:p14="http://schemas.microsoft.com/office/powerpoint/2010/main" val="354327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A0CE-50E2-6718-31C6-C270A16C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D74961A8-BC4B-D9DF-833E-5931CA6D017F}"/>
              </a:ext>
            </a:extLst>
          </p:cNvPr>
          <p:cNvSpPr/>
          <p:nvPr/>
        </p:nvSpPr>
        <p:spPr>
          <a:xfrm>
            <a:off x="0" y="-3327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28660F3-CB6C-80D9-5936-2585DB0B07EC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E1893B7-5F47-5171-9B8D-F5E61CF9780E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765FC38-F757-C8D7-1E63-B5F598E44D66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0CAC422-7DC4-ED15-F322-73CB281CAF76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79B768A-5055-ED03-3CC6-4EC7A70078CC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5B00638-8B16-0A1A-FD2C-3CC1ED2D12F2}"/>
              </a:ext>
            </a:extLst>
          </p:cNvPr>
          <p:cNvSpPr txBox="1"/>
          <p:nvPr/>
        </p:nvSpPr>
        <p:spPr>
          <a:xfrm>
            <a:off x="482248" y="2861345"/>
            <a:ext cx="9431774" cy="3877985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ADVANCE</a:t>
            </a:r>
          </a:p>
          <a:p>
            <a:pPr>
              <a:lnSpc>
                <a:spcPct val="100000"/>
              </a:lnSpc>
            </a:pPr>
            <a: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	PROJECT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22CA03D-E6A9-5972-2451-02F29B5E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6AAB80E-9B14-16BB-7E1F-0A3FA11B1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494" y="3823779"/>
            <a:ext cx="8104848" cy="490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accent4">
                <a:satMod val="175000"/>
                <a:alpha val="5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0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5A9DB0F-40F0-12C1-4698-285CB6A21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466">
            <a:off x="12880878" y="1117738"/>
            <a:ext cx="6084335" cy="348721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16466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90289"/>
            <a:ext cx="10826856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en-US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Andover's Shield: </a:t>
            </a:r>
            <a:r>
              <a:rPr lang="en-US" sz="6000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Feel Secure</a:t>
            </a:r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F553BF95-3DC9-1D35-78E2-9926CC8A3F67}"/>
              </a:ext>
            </a:extLst>
          </p:cNvPr>
          <p:cNvSpPr txBox="1"/>
          <p:nvPr/>
        </p:nvSpPr>
        <p:spPr>
          <a:xfrm>
            <a:off x="1151266" y="2999337"/>
            <a:ext cx="5725466" cy="643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5"/>
              </a:spcBef>
            </a:pPr>
            <a:r>
              <a:rPr lang="en-US" sz="2050" b="1" spc="35" dirty="0">
                <a:solidFill>
                  <a:srgbClr val="FFFFFF"/>
                </a:solidFill>
                <a:latin typeface="Arial"/>
                <a:cs typeface="Arial"/>
              </a:rPr>
              <a:t>Test Valley Borough Council - Andover (Hampshire UK)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2258E7C-1CB7-E9F1-2FDB-F7C3D0C4C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609" y="-123960"/>
            <a:ext cx="6986814" cy="1213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ACF5F22-AED4-3C49-8140-DE0BBEF5E3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6931444" y="9444343"/>
            <a:ext cx="3172656" cy="186500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FBE5A8-B8C3-61D2-8ACE-3D17EC6538CE}"/>
              </a:ext>
            </a:extLst>
          </p:cNvPr>
          <p:cNvSpPr txBox="1"/>
          <p:nvPr/>
        </p:nvSpPr>
        <p:spPr>
          <a:xfrm>
            <a:off x="1151266" y="4240862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02A96375-15FB-2270-2AE6-6019FBC897E6}"/>
              </a:ext>
            </a:extLst>
          </p:cNvPr>
          <p:cNvSpPr txBox="1"/>
          <p:nvPr/>
        </p:nvSpPr>
        <p:spPr>
          <a:xfrm>
            <a:off x="1237779" y="6287622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SERVER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18CB52-D6B8-A95E-2219-263AF9A3F44E}"/>
              </a:ext>
            </a:extLst>
          </p:cNvPr>
          <p:cNvSpPr txBox="1"/>
          <p:nvPr/>
        </p:nvSpPr>
        <p:spPr>
          <a:xfrm>
            <a:off x="4170592" y="4240862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32</a:t>
            </a: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F2F5C806-077C-DDD1-406B-5DD4E91864FB}"/>
              </a:ext>
            </a:extLst>
          </p:cNvPr>
          <p:cNvSpPr txBox="1"/>
          <p:nvPr/>
        </p:nvSpPr>
        <p:spPr>
          <a:xfrm>
            <a:off x="3629548" y="6286987"/>
            <a:ext cx="3318597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CAMERAS, ANPR, PTZ</a:t>
            </a:r>
            <a:endParaRPr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37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AA30D-9C76-1F8C-0995-9E38DD33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8E858FB-0566-D649-1524-5105EECA9059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F2097B1-AD9B-0C0E-A80D-7EBA641217B6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675C0B0-ABA2-5002-9557-2D81C37DE8E4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BE3F80A-5BBB-5E7C-1EF4-99F3604CCF57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D6AFFB3-711C-1AA1-D1D4-F38DD459CD2A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C548CC8-BCEB-8CE8-C558-902F94D52E34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52D2218-4D37-1C57-55A0-FDAF4BC95328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endParaRPr lang="it-IT" sz="6000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488CA81-837C-02CE-B4F4-525BD3150ECB}"/>
              </a:ext>
            </a:extLst>
          </p:cNvPr>
          <p:cNvSpPr txBox="1"/>
          <p:nvPr/>
        </p:nvSpPr>
        <p:spPr>
          <a:xfrm>
            <a:off x="1156598" y="3425422"/>
            <a:ext cx="6685652" cy="643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5"/>
              </a:spcBef>
            </a:pPr>
            <a:r>
              <a:rPr lang="it-IT" sz="2050" b="1" spc="35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lang="it-IT" sz="20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114" dirty="0">
                <a:solidFill>
                  <a:srgbClr val="FFFFFF"/>
                </a:solidFill>
                <a:latin typeface="Arial"/>
                <a:cs typeface="Arial"/>
              </a:rPr>
              <a:t>UPTOWN</a:t>
            </a:r>
            <a:endParaRPr lang="it-IT"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lang="it-IT" sz="20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35" dirty="0">
                <a:solidFill>
                  <a:srgbClr val="FFFFFF"/>
                </a:solidFill>
                <a:latin typeface="Arial"/>
                <a:cs typeface="Arial"/>
              </a:rPr>
              <a:t>PIER</a:t>
            </a:r>
            <a:r>
              <a:rPr lang="it-IT" sz="20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30" dirty="0">
                <a:solidFill>
                  <a:srgbClr val="FFFFFF"/>
                </a:solidFill>
                <a:latin typeface="Arial"/>
                <a:cs typeface="Arial"/>
              </a:rPr>
              <a:t>PAOLO</a:t>
            </a:r>
            <a:r>
              <a:rPr lang="it-IT" sz="20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55" dirty="0">
                <a:solidFill>
                  <a:srgbClr val="FFFFFF"/>
                </a:solidFill>
                <a:latin typeface="Arial"/>
                <a:cs typeface="Arial"/>
              </a:rPr>
              <a:t>PASOLINI,</a:t>
            </a:r>
            <a:r>
              <a:rPr lang="it-IT" sz="20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75" dirty="0">
                <a:solidFill>
                  <a:srgbClr val="FFFFFF"/>
                </a:solidFill>
                <a:latin typeface="Arial"/>
                <a:cs typeface="Arial"/>
              </a:rPr>
              <a:t>3,</a:t>
            </a:r>
            <a:r>
              <a:rPr lang="it-IT" sz="20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20" dirty="0">
                <a:solidFill>
                  <a:srgbClr val="FFFFFF"/>
                </a:solidFill>
                <a:latin typeface="Arial"/>
                <a:cs typeface="Arial"/>
              </a:rPr>
              <a:t>20151</a:t>
            </a:r>
            <a:r>
              <a:rPr lang="it-IT" sz="20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50" b="1" spc="110" dirty="0">
                <a:solidFill>
                  <a:srgbClr val="FFFFFF"/>
                </a:solidFill>
                <a:latin typeface="Arial"/>
                <a:cs typeface="Arial"/>
              </a:rPr>
              <a:t>MILAN</a:t>
            </a:r>
            <a:endParaRPr lang="it-IT" sz="2050" dirty="0">
              <a:latin typeface="Arial"/>
              <a:cs typeface="Arial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74EBE0C-4977-867C-0962-BE044AC2C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3" r="26170"/>
          <a:stretch/>
        </p:blipFill>
        <p:spPr>
          <a:xfrm>
            <a:off x="13418492" y="-240632"/>
            <a:ext cx="6928031" cy="1172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1BB5730-0572-F37B-CB2F-282D052FBB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25" name="object 12">
            <a:extLst>
              <a:ext uri="{FF2B5EF4-FFF2-40B4-BE49-F238E27FC236}">
                <a16:creationId xmlns:a16="http://schemas.microsoft.com/office/drawing/2014/main" id="{14373329-B2EC-277B-E0DE-B870D85BC087}"/>
              </a:ext>
            </a:extLst>
          </p:cNvPr>
          <p:cNvSpPr txBox="1">
            <a:spLocks/>
          </p:cNvSpPr>
          <p:nvPr/>
        </p:nvSpPr>
        <p:spPr>
          <a:xfrm>
            <a:off x="908050" y="4356200"/>
            <a:ext cx="9253855" cy="4093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b="0" i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z="26700" b="1" kern="0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+600</a:t>
            </a:r>
            <a:endParaRPr lang="it-IT" sz="26700" b="1" kern="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EBCBE8E2-D4C3-C45F-30F6-5F48402227F0}"/>
              </a:ext>
            </a:extLst>
          </p:cNvPr>
          <p:cNvSpPr txBox="1"/>
          <p:nvPr/>
        </p:nvSpPr>
        <p:spPr>
          <a:xfrm>
            <a:off x="1156597" y="8220611"/>
            <a:ext cx="8587904" cy="1134926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364490">
              <a:lnSpc>
                <a:spcPts val="2820"/>
              </a:lnSpc>
              <a:spcBef>
                <a:spcPts val="450"/>
              </a:spcBef>
            </a:pPr>
            <a:r>
              <a:rPr lang="it-IT" sz="2600" b="1" spc="65" dirty="0">
                <a:solidFill>
                  <a:srgbClr val="FFFFFF"/>
                </a:solidFill>
                <a:latin typeface="Arial"/>
                <a:cs typeface="Arial"/>
              </a:rPr>
              <a:t>APARTMENTS ON MULTIPLE TOWERS, CONNECTED WITH IP TECHNOLOGY. COMELIT AT 360 °!</a:t>
            </a:r>
            <a:endParaRPr lang="it-IT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712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INTERPOL GdF South of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96" y="2426593"/>
            <a:ext cx="5871210" cy="655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REGIONAL COMMAND GdF</a:t>
            </a:r>
          </a:p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PALERMO (ITALY)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156597" y="6768016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132</a:t>
            </a: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CAB29017-DB70-2148-9268-496D97B083BD}"/>
              </a:ext>
            </a:extLst>
          </p:cNvPr>
          <p:cNvSpPr txBox="1"/>
          <p:nvPr/>
        </p:nvSpPr>
        <p:spPr>
          <a:xfrm>
            <a:off x="5638351" y="6768016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NVR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83DBCE-07BB-E443-96CC-2CF1D8F5844B}"/>
              </a:ext>
            </a:extLst>
          </p:cNvPr>
          <p:cNvSpPr txBox="1"/>
          <p:nvPr/>
        </p:nvSpPr>
        <p:spPr>
          <a:xfrm>
            <a:off x="5451263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8649003" y="6733091"/>
            <a:ext cx="3659464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LED CONTROL ROOM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8375650" y="4985060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AD89AE-6445-829E-71BA-E77C0E2BC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79" y="-303085"/>
            <a:ext cx="6860554" cy="1191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11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UOL GROUP – WATERBANK @ DAKOTA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98" y="342542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72 Dakota </a:t>
            </a:r>
            <a:r>
              <a:rPr lang="it-IT" sz="2050" b="1" spc="145" dirty="0" err="1">
                <a:solidFill>
                  <a:srgbClr val="FFFFFF"/>
                </a:solidFill>
                <a:latin typeface="Arial"/>
                <a:cs typeface="Arial"/>
              </a:rPr>
              <a:t>Crescent</a:t>
            </a: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, Singapore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035826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DOME IP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27</a:t>
            </a: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CAB29017-DB70-2148-9268-496D97B083BD}"/>
              </a:ext>
            </a:extLst>
          </p:cNvPr>
          <p:cNvSpPr txBox="1"/>
          <p:nvPr/>
        </p:nvSpPr>
        <p:spPr>
          <a:xfrm>
            <a:off x="5321661" y="6795083"/>
            <a:ext cx="2776220" cy="6040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BULLET IP 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83DBCE-07BB-E443-96CC-2CF1D8F5844B}"/>
              </a:ext>
            </a:extLst>
          </p:cNvPr>
          <p:cNvSpPr txBox="1"/>
          <p:nvPr/>
        </p:nvSpPr>
        <p:spPr>
          <a:xfrm>
            <a:off x="5048308" y="5081977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53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9528896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2 SET OF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32CH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939356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7D7383C-C89C-70A8-3E3C-F2EFF36DC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947" y="-312200"/>
            <a:ext cx="6832736" cy="1186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67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33C3640A-00F7-E431-613F-1921E8C46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4093" y="-385011"/>
            <a:ext cx="7483360" cy="1183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YAT YUEN HONG – BOTANIC GARDEN VIEW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598" y="342542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TAMAN SERASI, SINGAPORE</a:t>
            </a:r>
            <a:endParaRPr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8493727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2 SETS OF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16CH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8375650" y="4985060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24" name="object 15">
            <a:extLst>
              <a:ext uri="{FF2B5EF4-FFF2-40B4-BE49-F238E27FC236}">
                <a16:creationId xmlns:a16="http://schemas.microsoft.com/office/drawing/2014/main" id="{52E5E438-0587-7A44-BB11-1DB00A861373}"/>
              </a:ext>
            </a:extLst>
          </p:cNvPr>
          <p:cNvSpPr txBox="1"/>
          <p:nvPr/>
        </p:nvSpPr>
        <p:spPr>
          <a:xfrm>
            <a:off x="1001319" y="9536616"/>
            <a:ext cx="4933053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SETS OF 24’’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MONITORS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D9B4B5E-1D8B-4745-A045-19DE890CBB24}"/>
              </a:ext>
            </a:extLst>
          </p:cNvPr>
          <p:cNvSpPr txBox="1"/>
          <p:nvPr/>
        </p:nvSpPr>
        <p:spPr>
          <a:xfrm>
            <a:off x="883244" y="77885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B481AB0B-9B0E-499A-17B6-69CDA9B6BFB7}"/>
              </a:ext>
            </a:extLst>
          </p:cNvPr>
          <p:cNvSpPr txBox="1"/>
          <p:nvPr/>
        </p:nvSpPr>
        <p:spPr>
          <a:xfrm>
            <a:off x="1156597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DOME IP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499473-E026-BD99-B52A-32CDC6F7D4B8}"/>
              </a:ext>
            </a:extLst>
          </p:cNvPr>
          <p:cNvSpPr txBox="1"/>
          <p:nvPr/>
        </p:nvSpPr>
        <p:spPr>
          <a:xfrm>
            <a:off x="883244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</a:t>
            </a: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2F9A5716-9630-E4ED-2C95-FFA8F4522A9F}"/>
              </a:ext>
            </a:extLst>
          </p:cNvPr>
          <p:cNvSpPr txBox="1"/>
          <p:nvPr/>
        </p:nvSpPr>
        <p:spPr>
          <a:xfrm>
            <a:off x="4861977" y="6750344"/>
            <a:ext cx="2776220" cy="6040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BULLET IP 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7EA64DA-DF4D-386A-7476-1EDF00DED1B0}"/>
              </a:ext>
            </a:extLst>
          </p:cNvPr>
          <p:cNvSpPr txBox="1"/>
          <p:nvPr/>
        </p:nvSpPr>
        <p:spPr>
          <a:xfrm>
            <a:off x="4588624" y="5037238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257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063875"/>
            <a:ext cx="20104100" cy="46339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30000" b="1" spc="-175" dirty="0">
                <a:solidFill>
                  <a:srgbClr val="FFFFFF"/>
                </a:solidFill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are</a:t>
            </a:r>
            <a:endParaRPr sz="30000" b="1" dirty="0">
              <a:effectLst>
                <a:glow rad="101600">
                  <a:srgbClr val="00A56D">
                    <a:alpha val="60000"/>
                  </a:srgbClr>
                </a:glo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21402"/>
      </p:ext>
    </p:extLst>
  </p:cSld>
  <p:clrMapOvr>
    <a:masterClrMapping/>
  </p:clrMapOvr>
  <p:transition spd="slow" advTm="1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9CDE4F4-C664-FF0F-8350-F6E3A731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4850" y="-128337"/>
            <a:ext cx="6903591" cy="1158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 Bee Land – Dakota Residence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598" y="342542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DAKOTA CRESCENT, SINGAPORE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087585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DOME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  <a:r>
              <a:rPr lang="it-IT" sz="1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it-IT" sz="12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CAB29017-DB70-2148-9268-496D97B083BD}"/>
              </a:ext>
            </a:extLst>
          </p:cNvPr>
          <p:cNvSpPr txBox="1"/>
          <p:nvPr/>
        </p:nvSpPr>
        <p:spPr>
          <a:xfrm>
            <a:off x="5162974" y="6733091"/>
            <a:ext cx="2776220" cy="6040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BULLET 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83DBCE-07BB-E443-96CC-2CF1D8F5844B}"/>
              </a:ext>
            </a:extLst>
          </p:cNvPr>
          <p:cNvSpPr txBox="1"/>
          <p:nvPr/>
        </p:nvSpPr>
        <p:spPr>
          <a:xfrm>
            <a:off x="5010392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37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9546149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2 SET OF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36CH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939356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80E97E1-E3CC-3AA7-732B-833025EC8E77}"/>
              </a:ext>
            </a:extLst>
          </p:cNvPr>
          <p:cNvSpPr txBox="1"/>
          <p:nvPr/>
        </p:nvSpPr>
        <p:spPr>
          <a:xfrm>
            <a:off x="984066" y="9536616"/>
            <a:ext cx="4933053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SETS OF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24’’ MONITORS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7421FE-46B3-6E8A-9B91-3AF83DD2B040}"/>
              </a:ext>
            </a:extLst>
          </p:cNvPr>
          <p:cNvSpPr txBox="1"/>
          <p:nvPr/>
        </p:nvSpPr>
        <p:spPr>
          <a:xfrm>
            <a:off x="883244" y="77885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9101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Meadows Investment</a:t>
            </a:r>
          </a:p>
          <a:p>
            <a:r>
              <a:rPr lang="it-IT" sz="6000" dirty="0" err="1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Gambir</a:t>
            </a:r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Ridge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98" y="342542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GAMBIR WALK, SINGAPORE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035826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DOME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22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349AC1-4F64-0921-3FDF-7000E8C521BA}"/>
              </a:ext>
            </a:extLst>
          </p:cNvPr>
          <p:cNvGrpSpPr/>
          <p:nvPr/>
        </p:nvGrpSpPr>
        <p:grpSpPr>
          <a:xfrm>
            <a:off x="5054448" y="5019985"/>
            <a:ext cx="3049573" cy="2317118"/>
            <a:chOff x="5054448" y="5019985"/>
            <a:chExt cx="3049573" cy="2317118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AB29017-DB70-2148-9268-496D97B083BD}"/>
                </a:ext>
              </a:extLst>
            </p:cNvPr>
            <p:cNvSpPr txBox="1"/>
            <p:nvPr/>
          </p:nvSpPr>
          <p:spPr>
            <a:xfrm>
              <a:off x="5327801" y="6733091"/>
              <a:ext cx="2776220" cy="60401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IP BULLET CAMERAS</a:t>
              </a:r>
              <a:endParaRPr sz="2050" dirty="0"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483DBCE-07BB-E443-96CC-2CF1D8F5844B}"/>
                </a:ext>
              </a:extLst>
            </p:cNvPr>
            <p:cNvSpPr txBox="1"/>
            <p:nvPr/>
          </p:nvSpPr>
          <p:spPr>
            <a:xfrm>
              <a:off x="5054448" y="5019985"/>
              <a:ext cx="223651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19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9528896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2 SET OF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32CH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939356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E80E97E1-E3CC-3AA7-732B-833025EC8E77}"/>
              </a:ext>
            </a:extLst>
          </p:cNvPr>
          <p:cNvSpPr txBox="1"/>
          <p:nvPr/>
        </p:nvSpPr>
        <p:spPr>
          <a:xfrm>
            <a:off x="1001319" y="9536616"/>
            <a:ext cx="4933053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SETS OF 32’’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MONITORS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7421FE-46B3-6E8A-9B91-3AF83DD2B040}"/>
              </a:ext>
            </a:extLst>
          </p:cNvPr>
          <p:cNvSpPr txBox="1"/>
          <p:nvPr/>
        </p:nvSpPr>
        <p:spPr>
          <a:xfrm>
            <a:off x="883244" y="77885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3F54EFD-A65E-0734-6E77-C328DE3C92D4}"/>
              </a:ext>
            </a:extLst>
          </p:cNvPr>
          <p:cNvSpPr txBox="1"/>
          <p:nvPr/>
        </p:nvSpPr>
        <p:spPr>
          <a:xfrm>
            <a:off x="5194294" y="9559681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LPR 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19805A8-4DDC-55E3-62E3-60A704C032FB}"/>
              </a:ext>
            </a:extLst>
          </p:cNvPr>
          <p:cNvSpPr txBox="1"/>
          <p:nvPr/>
        </p:nvSpPr>
        <p:spPr>
          <a:xfrm>
            <a:off x="5051571" y="784657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6931444" y="9427073"/>
            <a:ext cx="3172656" cy="186500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0540CB3-42E0-F6E5-1539-57C0F6232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074" y="-247741"/>
            <a:ext cx="6816608" cy="1183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97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B5785BA6-2C38-E34F-BAF6-BEF8DBC2A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7039" y="-208547"/>
            <a:ext cx="7760414" cy="1172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KEPPEL LAND</a:t>
            </a:r>
          </a:p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AMARANDA GARDENS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98" y="342542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SERANGOON AVENUE 3, SINGAPORE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035826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DOME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349AC1-4F64-0921-3FDF-7000E8C521BA}"/>
              </a:ext>
            </a:extLst>
          </p:cNvPr>
          <p:cNvGrpSpPr/>
          <p:nvPr/>
        </p:nvGrpSpPr>
        <p:grpSpPr>
          <a:xfrm>
            <a:off x="5054448" y="5019985"/>
            <a:ext cx="3049573" cy="2317118"/>
            <a:chOff x="5054448" y="5019985"/>
            <a:chExt cx="3049573" cy="2317118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AB29017-DB70-2148-9268-496D97B083BD}"/>
                </a:ext>
              </a:extLst>
            </p:cNvPr>
            <p:cNvSpPr txBox="1"/>
            <p:nvPr/>
          </p:nvSpPr>
          <p:spPr>
            <a:xfrm>
              <a:off x="5327801" y="6733091"/>
              <a:ext cx="2776220" cy="60401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IP BULLET CAMERAS</a:t>
              </a:r>
              <a:endParaRPr sz="2050" dirty="0"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483DBCE-07BB-E443-96CC-2CF1D8F5844B}"/>
                </a:ext>
              </a:extLst>
            </p:cNvPr>
            <p:cNvSpPr txBox="1"/>
            <p:nvPr/>
          </p:nvSpPr>
          <p:spPr>
            <a:xfrm>
              <a:off x="5054448" y="5019985"/>
              <a:ext cx="223651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9528896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2 SET OF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32CH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939356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80E97E1-E3CC-3AA7-732B-833025EC8E77}"/>
              </a:ext>
            </a:extLst>
          </p:cNvPr>
          <p:cNvSpPr txBox="1"/>
          <p:nvPr/>
        </p:nvSpPr>
        <p:spPr>
          <a:xfrm>
            <a:off x="1001319" y="9536616"/>
            <a:ext cx="4933053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SETS OF 32’’ 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MONITORS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7421FE-46B3-6E8A-9B91-3AF83DD2B040}"/>
              </a:ext>
            </a:extLst>
          </p:cNvPr>
          <p:cNvSpPr txBox="1"/>
          <p:nvPr/>
        </p:nvSpPr>
        <p:spPr>
          <a:xfrm>
            <a:off x="883244" y="77885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3F54EFD-A65E-0734-6E77-C328DE3C92D4}"/>
              </a:ext>
            </a:extLst>
          </p:cNvPr>
          <p:cNvSpPr txBox="1"/>
          <p:nvPr/>
        </p:nvSpPr>
        <p:spPr>
          <a:xfrm>
            <a:off x="5194294" y="955968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SETS OF 24’’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MONITORS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19805A8-4DDC-55E3-62E3-60A704C032FB}"/>
              </a:ext>
            </a:extLst>
          </p:cNvPr>
          <p:cNvSpPr txBox="1"/>
          <p:nvPr/>
        </p:nvSpPr>
        <p:spPr>
          <a:xfrm>
            <a:off x="5051571" y="784657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38134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2050" name="Picture 2" descr="Foto">
            <a:extLst>
              <a:ext uri="{FF2B5EF4-FFF2-40B4-BE49-F238E27FC236}">
                <a16:creationId xmlns:a16="http://schemas.microsoft.com/office/drawing/2014/main" id="{54FC3526-78F4-67DD-8D55-1524B332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689" y="-288758"/>
            <a:ext cx="7966037" cy="11774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COMMERCIAL PARK</a:t>
            </a:r>
          </a:p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CLOSE DU CHENE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597" y="3321083"/>
            <a:ext cx="6256573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fr-FR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de la </a:t>
            </a:r>
            <a:r>
              <a:rPr lang="fr-FR" sz="20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Frm</a:t>
            </a:r>
            <a:r>
              <a:rPr lang="fr-FR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Briarde, 77144 Montévrain, FRANCE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035826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DOME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50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349AC1-4F64-0921-3FDF-7000E8C521BA}"/>
              </a:ext>
            </a:extLst>
          </p:cNvPr>
          <p:cNvGrpSpPr/>
          <p:nvPr/>
        </p:nvGrpSpPr>
        <p:grpSpPr>
          <a:xfrm>
            <a:off x="5054448" y="5019985"/>
            <a:ext cx="2951600" cy="2317118"/>
            <a:chOff x="5054448" y="5019985"/>
            <a:chExt cx="2951600" cy="2317118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AB29017-DB70-2148-9268-496D97B083BD}"/>
                </a:ext>
              </a:extLst>
            </p:cNvPr>
            <p:cNvSpPr txBox="1"/>
            <p:nvPr/>
          </p:nvSpPr>
          <p:spPr>
            <a:xfrm>
              <a:off x="5229828" y="6733091"/>
              <a:ext cx="2776220" cy="60401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IP BULLET CAMERAS</a:t>
              </a:r>
              <a:endParaRPr sz="2050" dirty="0"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483DBCE-07BB-E443-96CC-2CF1D8F5844B}"/>
                </a:ext>
              </a:extLst>
            </p:cNvPr>
            <p:cNvSpPr txBox="1"/>
            <p:nvPr/>
          </p:nvSpPr>
          <p:spPr>
            <a:xfrm>
              <a:off x="5054448" y="5019985"/>
              <a:ext cx="223651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70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9528896" y="6733091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128CH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939356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6" y="1128024"/>
            <a:ext cx="11645003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en-US" sz="6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FOYER REMOIS: 22,600 homes and more than 35,000 clients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598" y="3392774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spc="145" dirty="0">
                <a:solidFill>
                  <a:srgbClr val="FFFFFF"/>
                </a:solidFill>
                <a:latin typeface="Arial"/>
                <a:cs typeface="Arial"/>
              </a:rPr>
              <a:t>SOCIAL LANDLORD - FRANCE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0474934-9F52-074A-92C6-20C14A88C1BF}"/>
              </a:ext>
            </a:extLst>
          </p:cNvPr>
          <p:cNvSpPr txBox="1"/>
          <p:nvPr/>
        </p:nvSpPr>
        <p:spPr>
          <a:xfrm>
            <a:off x="1058624" y="6768016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12E6F8-13AD-5E47-BA63-5347F1346726}"/>
              </a:ext>
            </a:extLst>
          </p:cNvPr>
          <p:cNvSpPr txBox="1"/>
          <p:nvPr/>
        </p:nvSpPr>
        <p:spPr>
          <a:xfrm>
            <a:off x="883244" y="5019985"/>
            <a:ext cx="79042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3rd party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6712686" y="9536616"/>
            <a:ext cx="2776220" cy="6040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ALL BUILDINGS WITH SEVERAL XVR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6439333" y="7788585"/>
            <a:ext cx="37769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XVR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D9B4B5E-1D8B-4745-A045-19DE890CBB24}"/>
              </a:ext>
            </a:extLst>
          </p:cNvPr>
          <p:cNvSpPr txBox="1"/>
          <p:nvPr/>
        </p:nvSpPr>
        <p:spPr>
          <a:xfrm>
            <a:off x="883244" y="7788585"/>
            <a:ext cx="3945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VMS</a:t>
            </a: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649D2628-2048-EA11-74AC-9FD9391BB550}"/>
              </a:ext>
            </a:extLst>
          </p:cNvPr>
          <p:cNvSpPr txBox="1"/>
          <p:nvPr/>
        </p:nvSpPr>
        <p:spPr>
          <a:xfrm>
            <a:off x="1076924" y="9536615"/>
            <a:ext cx="4338248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COMELIT CCTV MANAGER</a:t>
            </a:r>
            <a:endParaRPr sz="2050" dirty="0">
              <a:latin typeface="Arial"/>
              <a:cs typeface="Arial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9F55FF9-3FEF-B416-D3E8-56208D25D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485" y="-304570"/>
            <a:ext cx="6862996" cy="1191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6931444" y="9443708"/>
            <a:ext cx="3172656" cy="1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3074" name="Picture 2" descr="actis_isolation_usine">
            <a:extLst>
              <a:ext uri="{FF2B5EF4-FFF2-40B4-BE49-F238E27FC236}">
                <a16:creationId xmlns:a16="http://schemas.microsoft.com/office/drawing/2014/main" id="{2F52734D-6162-FFAE-97EF-A7D10D6D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151" y="-272716"/>
            <a:ext cx="6908373" cy="11887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of the world's most important construction factories</a:t>
            </a:r>
            <a:endParaRPr lang="it-IT" sz="60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97" y="3321083"/>
            <a:ext cx="6256573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fr-FR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ACTIS LIMOUX, FRANCE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349AC1-4F64-0921-3FDF-7000E8C521BA}"/>
              </a:ext>
            </a:extLst>
          </p:cNvPr>
          <p:cNvGrpSpPr/>
          <p:nvPr/>
        </p:nvGrpSpPr>
        <p:grpSpPr>
          <a:xfrm>
            <a:off x="939643" y="5019985"/>
            <a:ext cx="3262432" cy="2317118"/>
            <a:chOff x="5054448" y="5019985"/>
            <a:chExt cx="3262432" cy="2317118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AB29017-DB70-2148-9268-496D97B083BD}"/>
                </a:ext>
              </a:extLst>
            </p:cNvPr>
            <p:cNvSpPr txBox="1"/>
            <p:nvPr/>
          </p:nvSpPr>
          <p:spPr>
            <a:xfrm>
              <a:off x="5229828" y="6733091"/>
              <a:ext cx="2776220" cy="60401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IP BULLET CAMERAS</a:t>
              </a:r>
              <a:endParaRPr sz="2050" dirty="0"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483DBCE-07BB-E443-96CC-2CF1D8F5844B}"/>
                </a:ext>
              </a:extLst>
            </p:cNvPr>
            <p:cNvSpPr txBox="1"/>
            <p:nvPr/>
          </p:nvSpPr>
          <p:spPr>
            <a:xfrm>
              <a:off x="5054448" y="5019985"/>
              <a:ext cx="326243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150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129C76E7-A327-FA4D-81B2-C95114D039E9}"/>
              </a:ext>
            </a:extLst>
          </p:cNvPr>
          <p:cNvSpPr txBox="1"/>
          <p:nvPr/>
        </p:nvSpPr>
        <p:spPr>
          <a:xfrm>
            <a:off x="7046960" y="6733091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64CH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93955B7-03D9-0D44-9925-E34A969476EB}"/>
              </a:ext>
            </a:extLst>
          </p:cNvPr>
          <p:cNvSpPr txBox="1"/>
          <p:nvPr/>
        </p:nvSpPr>
        <p:spPr>
          <a:xfrm>
            <a:off x="6911631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7509A2-977D-6843-AF8B-EE68423E041A}"/>
              </a:ext>
            </a:extLst>
          </p:cNvPr>
          <p:cNvSpPr txBox="1"/>
          <p:nvPr/>
        </p:nvSpPr>
        <p:spPr>
          <a:xfrm>
            <a:off x="883244" y="7788585"/>
            <a:ext cx="9844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40,000 s.m.</a:t>
            </a:r>
          </a:p>
        </p:txBody>
      </p:sp>
    </p:spTree>
    <p:extLst>
      <p:ext uri="{BB962C8B-B14F-4D97-AF65-F5344CB8AC3E}">
        <p14:creationId xmlns:p14="http://schemas.microsoft.com/office/powerpoint/2010/main" val="170663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storage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it-IT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specialist</a:t>
            </a:r>
            <a:endParaRPr lang="it-IT" sz="6000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98" y="3425422"/>
            <a:ext cx="6685652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5"/>
              </a:spcBef>
            </a:pPr>
            <a:r>
              <a:rPr lang="it-IT" sz="2050" b="1" spc="35" dirty="0">
                <a:solidFill>
                  <a:srgbClr val="FFFFFF"/>
                </a:solidFill>
                <a:latin typeface="Arial"/>
                <a:cs typeface="Arial"/>
              </a:rPr>
              <a:t>OPSLAGMAN, THE NEDERLANDS</a:t>
            </a:r>
            <a:endParaRPr lang="it-IT" sz="2050" dirty="0">
              <a:latin typeface="Arial"/>
              <a:cs typeface="Arial"/>
            </a:endParaRP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DE92285D-6B61-EA45-B5A6-ED0A5649382C}"/>
              </a:ext>
            </a:extLst>
          </p:cNvPr>
          <p:cNvSpPr txBox="1">
            <a:spLocks/>
          </p:cNvSpPr>
          <p:nvPr/>
        </p:nvSpPr>
        <p:spPr>
          <a:xfrm>
            <a:off x="908050" y="4356200"/>
            <a:ext cx="11397161" cy="4121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b="0" i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z="26700" b="1" kern="0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+2000</a:t>
            </a:r>
            <a:endParaRPr lang="it-IT" sz="26700" b="1" kern="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6105CD9B-B03E-D847-B067-D04628B46301}"/>
              </a:ext>
            </a:extLst>
          </p:cNvPr>
          <p:cNvSpPr txBox="1"/>
          <p:nvPr/>
        </p:nvSpPr>
        <p:spPr>
          <a:xfrm>
            <a:off x="1156597" y="8220611"/>
            <a:ext cx="8587904" cy="416781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364490">
              <a:lnSpc>
                <a:spcPts val="2820"/>
              </a:lnSpc>
              <a:spcBef>
                <a:spcPts val="450"/>
              </a:spcBef>
            </a:pPr>
            <a:r>
              <a:rPr lang="it-IT" sz="2600" b="1" spc="65" dirty="0">
                <a:solidFill>
                  <a:srgbClr val="FFFFFF"/>
                </a:solidFill>
                <a:latin typeface="Arial"/>
                <a:cs typeface="Arial"/>
              </a:rPr>
              <a:t>IP CAMERAS THROUGHOUT THE COUNTRY</a:t>
            </a:r>
            <a:endParaRPr lang="it-IT" sz="2600" dirty="0">
              <a:latin typeface="Arial"/>
              <a:cs typeface="Arial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31CB393-5FD1-7F3E-95F0-43EE52271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319" y="-432268"/>
            <a:ext cx="7009328" cy="1217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ACF5F22-AED4-3C49-8140-DE0BBEF5E3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6931444" y="9443708"/>
            <a:ext cx="3172656" cy="1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19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29C8C-9278-8C28-A3F8-7319E812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B3BC1A8-0E82-B63E-3DD3-3870824F0437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C03723B-477E-2AB9-7815-1AA2ADEAEAF6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B274F74-1168-CE43-B8AC-4EB4ADA3B50A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50ED674-C567-2D8D-178B-E5D59F7ABA1E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EAC1340-CB42-211B-8D0C-D7DDFC431A82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48EED7B-308E-5AE4-7970-013D627AAEBD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E1DEF9C-1B27-AB89-F2E8-6AB02AF2A70E}"/>
              </a:ext>
            </a:extLst>
          </p:cNvPr>
          <p:cNvSpPr txBox="1"/>
          <p:nvPr/>
        </p:nvSpPr>
        <p:spPr>
          <a:xfrm>
            <a:off x="1156597" y="1128024"/>
            <a:ext cx="10727690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Gamestate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35F1C76-7BF9-E535-7E80-4C08E3148A10}"/>
              </a:ext>
            </a:extLst>
          </p:cNvPr>
          <p:cNvSpPr txBox="1"/>
          <p:nvPr/>
        </p:nvSpPr>
        <p:spPr>
          <a:xfrm>
            <a:off x="1156597" y="2389908"/>
            <a:ext cx="668565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5"/>
              </a:spcBef>
            </a:pPr>
            <a:r>
              <a:rPr lang="it-IT" sz="2400" b="1" spc="35" dirty="0">
                <a:solidFill>
                  <a:srgbClr val="FFFFFF"/>
                </a:solidFill>
                <a:latin typeface="Arial"/>
                <a:cs typeface="Arial"/>
              </a:rPr>
              <a:t>More then 15 locations across Europe </a:t>
            </a: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8DB89A87-BC1B-9251-432E-537466D006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25" name="object 12">
            <a:extLst>
              <a:ext uri="{FF2B5EF4-FFF2-40B4-BE49-F238E27FC236}">
                <a16:creationId xmlns:a16="http://schemas.microsoft.com/office/drawing/2014/main" id="{E87E50D0-CC1C-2E4A-A1B0-912E66FC1977}"/>
              </a:ext>
            </a:extLst>
          </p:cNvPr>
          <p:cNvSpPr txBox="1">
            <a:spLocks/>
          </p:cNvSpPr>
          <p:nvPr/>
        </p:nvSpPr>
        <p:spPr>
          <a:xfrm>
            <a:off x="908050" y="4356200"/>
            <a:ext cx="9253855" cy="3089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b="0" i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it-IT" sz="20000" b="1" kern="0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+1500</a:t>
            </a:r>
            <a:endParaRPr lang="it-IT" sz="20000" b="1" kern="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379F89BB-260E-EC7A-10C3-3715BD40C558}"/>
              </a:ext>
            </a:extLst>
          </p:cNvPr>
          <p:cNvSpPr txBox="1"/>
          <p:nvPr/>
        </p:nvSpPr>
        <p:spPr>
          <a:xfrm>
            <a:off x="1156597" y="8220611"/>
            <a:ext cx="8587904" cy="416781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364490">
              <a:lnSpc>
                <a:spcPts val="2820"/>
              </a:lnSpc>
              <a:spcBef>
                <a:spcPts val="450"/>
              </a:spcBef>
            </a:pPr>
            <a:r>
              <a:rPr lang="it-IT" sz="2600" b="1" spc="65" dirty="0">
                <a:solidFill>
                  <a:srgbClr val="FFFFFF"/>
                </a:solidFill>
                <a:latin typeface="Arial"/>
                <a:cs typeface="Arial"/>
              </a:rPr>
              <a:t>IP CAMERAS THROUGHOUT Europe</a:t>
            </a:r>
            <a:endParaRPr lang="it-IT" sz="2600" dirty="0">
              <a:latin typeface="Arial"/>
              <a:cs typeface="Arial"/>
            </a:endParaRPr>
          </a:p>
        </p:txBody>
      </p:sp>
      <p:pic>
        <p:nvPicPr>
          <p:cNvPr id="11" name="Picture 4" descr="Gamestate westfield mall of the netherlands - YouTube">
            <a:extLst>
              <a:ext uri="{FF2B5EF4-FFF2-40B4-BE49-F238E27FC236}">
                <a16:creationId xmlns:a16="http://schemas.microsoft.com/office/drawing/2014/main" id="{48AFD561-DE2D-042E-3C13-2BB42DD3D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46755"/>
          <a:stretch/>
        </p:blipFill>
        <p:spPr bwMode="auto">
          <a:xfrm>
            <a:off x="12662850" y="-320608"/>
            <a:ext cx="7780229" cy="11949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E2EA3-C97B-18B7-22D2-9110491A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DC2DBD6-E979-73FC-FF55-F1AE2D272447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CDF2302-BCF3-BE94-E344-81B5BD3AE0CD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A402F71-241B-04C7-7F42-3BD134F83DD6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DC3AA82-BAFC-07B9-A16E-8D316A748AED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B4D3009-3DA8-9441-FD09-F68D8ABCF727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944C4E8-2DED-7F69-EF9C-0BF39FF81D19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F7D50EA-A297-87D8-C253-8375011A293E}"/>
              </a:ext>
            </a:extLst>
          </p:cNvPr>
          <p:cNvSpPr txBox="1"/>
          <p:nvPr/>
        </p:nvSpPr>
        <p:spPr>
          <a:xfrm>
            <a:off x="1156596" y="1128024"/>
            <a:ext cx="11622483" cy="2277547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 err="1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nl-NL" sz="6000" dirty="0" err="1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onstruction</a:t>
            </a:r>
            <a:r>
              <a:rPr lang="nl-NL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site security</a:t>
            </a:r>
          </a:p>
          <a:p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70CB3E1-44F8-4CD2-EBEE-48888E6BA9BA}"/>
              </a:ext>
            </a:extLst>
          </p:cNvPr>
          <p:cNvSpPr txBox="1"/>
          <p:nvPr/>
        </p:nvSpPr>
        <p:spPr>
          <a:xfrm>
            <a:off x="1156598" y="2537145"/>
            <a:ext cx="889545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nl-NL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CCTV Towers</a:t>
            </a:r>
            <a:r>
              <a:rPr lang="it-IT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deployed over The Netherlands</a:t>
            </a:r>
            <a:endParaRPr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B59C3EE-6EBB-3607-6015-D71EDE4D78BA}"/>
              </a:ext>
            </a:extLst>
          </p:cNvPr>
          <p:cNvSpPr txBox="1"/>
          <p:nvPr/>
        </p:nvSpPr>
        <p:spPr>
          <a:xfrm>
            <a:off x="1035826" y="6768016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PTZ camera’s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B79988-6590-E5D4-5B10-E5011467FB5D}"/>
              </a:ext>
            </a:extLst>
          </p:cNvPr>
          <p:cNvSpPr txBox="1"/>
          <p:nvPr/>
        </p:nvSpPr>
        <p:spPr>
          <a:xfrm>
            <a:off x="883244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4B2F2A3-BEAB-893E-1376-325CE4C41BC4}"/>
              </a:ext>
            </a:extLst>
          </p:cNvPr>
          <p:cNvGrpSpPr/>
          <p:nvPr/>
        </p:nvGrpSpPr>
        <p:grpSpPr>
          <a:xfrm>
            <a:off x="4926747" y="5019985"/>
            <a:ext cx="2925586" cy="2317118"/>
            <a:chOff x="5054448" y="5019985"/>
            <a:chExt cx="2925586" cy="2317118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8AA914D-B630-A621-2D67-A2655581ECE5}"/>
                </a:ext>
              </a:extLst>
            </p:cNvPr>
            <p:cNvSpPr txBox="1"/>
            <p:nvPr/>
          </p:nvSpPr>
          <p:spPr>
            <a:xfrm>
              <a:off x="5203814" y="6733091"/>
              <a:ext cx="2776220" cy="60401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nl-NL" sz="2050" b="1" spc="90" dirty="0" err="1">
                  <a:solidFill>
                    <a:srgbClr val="FFFFFF"/>
                  </a:solidFill>
                  <a:latin typeface="Arial"/>
                  <a:cs typeface="Arial"/>
                </a:rPr>
                <a:t>Bispectrum</a:t>
              </a:r>
              <a:r>
                <a:rPr lang="nl-NL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nl-NL" sz="2050" b="1" spc="90" dirty="0" err="1">
                  <a:solidFill>
                    <a:srgbClr val="FFFFFF"/>
                  </a:solidFill>
                  <a:latin typeface="Arial"/>
                  <a:cs typeface="Arial"/>
                </a:rPr>
                <a:t>thermal</a:t>
              </a:r>
              <a:r>
                <a:rPr lang="nl-NL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nl-NL" sz="2050" b="1" spc="90" dirty="0" err="1">
                  <a:solidFill>
                    <a:srgbClr val="FFFFFF"/>
                  </a:solidFill>
                  <a:latin typeface="Arial"/>
                  <a:cs typeface="Arial"/>
                </a:rPr>
                <a:t>turret</a:t>
              </a:r>
              <a:r>
                <a:rPr lang="nl-NL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 camera’s</a:t>
              </a:r>
              <a:endParaRPr lang="it-IT" sz="2050" b="1" spc="9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B47258B-F8FE-B611-E44D-5BA01C511357}"/>
                </a:ext>
              </a:extLst>
            </p:cNvPr>
            <p:cNvSpPr txBox="1"/>
            <p:nvPr/>
          </p:nvSpPr>
          <p:spPr>
            <a:xfrm>
              <a:off x="5054448" y="5019985"/>
              <a:ext cx="223651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150B9E5F-7541-B9B6-4013-E3D6D857A97F}"/>
              </a:ext>
            </a:extLst>
          </p:cNvPr>
          <p:cNvSpPr txBox="1"/>
          <p:nvPr/>
        </p:nvSpPr>
        <p:spPr>
          <a:xfrm>
            <a:off x="9528896" y="6733091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4CH NVR’s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2097FC2-5495-98BD-3440-4FE691594DD0}"/>
              </a:ext>
            </a:extLst>
          </p:cNvPr>
          <p:cNvSpPr txBox="1"/>
          <p:nvPr/>
        </p:nvSpPr>
        <p:spPr>
          <a:xfrm>
            <a:off x="9393567" y="5019985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6953FD7-BE52-2B7B-BCE3-17B70231CE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E30F4676-0981-CA23-8056-7FB4048E45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99650" y="5502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5" name="Afbeelding 24" descr="Afbeelding met hemel, buitenshuis, wolk, persoon&#10;&#10;Automatisch gegenereerde beschrijving">
            <a:extLst>
              <a:ext uri="{FF2B5EF4-FFF2-40B4-BE49-F238E27FC236}">
                <a16:creationId xmlns:a16="http://schemas.microsoft.com/office/drawing/2014/main" id="{D22A7E73-DD1A-0C3D-37CF-F11AFDBFE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r="6938"/>
          <a:stretch/>
        </p:blipFill>
        <p:spPr>
          <a:xfrm>
            <a:off x="12779080" y="-160420"/>
            <a:ext cx="7978715" cy="1163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Afbeelding 30" descr="Afbeelding met tekst, overdekt, Personal computer, computerbeeldscherm&#10;&#10;Automatisch gegenereerde beschrijving">
            <a:extLst>
              <a:ext uri="{FF2B5EF4-FFF2-40B4-BE49-F238E27FC236}">
                <a16:creationId xmlns:a16="http://schemas.microsoft.com/office/drawing/2014/main" id="{BD39C061-536E-0F32-11C9-ACF8C77B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35821" r="39535" b="46241"/>
          <a:stretch/>
        </p:blipFill>
        <p:spPr>
          <a:xfrm>
            <a:off x="12765919" y="7337103"/>
            <a:ext cx="8108798" cy="433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88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F6A36-3C86-37EB-38B7-AFEA8657B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9012FA-318B-7ADD-30A0-E13A95A16D26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2CDE717-F626-6841-719D-18C48220C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4"/>
          <a:stretch/>
        </p:blipFill>
        <p:spPr>
          <a:xfrm>
            <a:off x="12685554" y="-160421"/>
            <a:ext cx="8081406" cy="1163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2E74D5C4-71A0-9F0C-CB04-A77DF1FC9CCE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1B43B13-3CEE-86CC-A595-BA63B4F79F37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7459717-9072-3356-005A-24EC94D96E4D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D157A79-E8F5-A0F4-C633-A91853625300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4ADA6A3-0622-B18F-9310-3DADA73105FD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E24214-836D-C322-CD88-EB131A2BBFBA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VISIONARY RESIDENTIAL COMPLEX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C04806D-DCE2-06EF-F196-41019A6134B9}"/>
              </a:ext>
            </a:extLst>
          </p:cNvPr>
          <p:cNvSpPr txBox="1"/>
          <p:nvPr/>
        </p:nvSpPr>
        <p:spPr>
          <a:xfrm>
            <a:off x="1156598" y="342542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MBZ CITY - FUJAIRAH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2A1146C-252B-27B9-EC56-048E5D5E3EE4}"/>
              </a:ext>
            </a:extLst>
          </p:cNvPr>
          <p:cNvSpPr txBox="1"/>
          <p:nvPr/>
        </p:nvSpPr>
        <p:spPr>
          <a:xfrm>
            <a:off x="1035826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BULLET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A59D2C-78F7-F79E-A4CB-6C77DF163309}"/>
              </a:ext>
            </a:extLst>
          </p:cNvPr>
          <p:cNvSpPr txBox="1"/>
          <p:nvPr/>
        </p:nvSpPr>
        <p:spPr>
          <a:xfrm>
            <a:off x="883244" y="5019985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250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ECA68AF-F391-8AEE-769D-424FC59889F5}"/>
              </a:ext>
            </a:extLst>
          </p:cNvPr>
          <p:cNvGrpSpPr/>
          <p:nvPr/>
        </p:nvGrpSpPr>
        <p:grpSpPr>
          <a:xfrm>
            <a:off x="5751866" y="5019985"/>
            <a:ext cx="2925586" cy="2329942"/>
            <a:chOff x="5054448" y="5019985"/>
            <a:chExt cx="2925586" cy="2329942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158638B7-A9DD-50E5-82CF-8B2F8A97A960}"/>
                </a:ext>
              </a:extLst>
            </p:cNvPr>
            <p:cNvSpPr txBox="1"/>
            <p:nvPr/>
          </p:nvSpPr>
          <p:spPr>
            <a:xfrm>
              <a:off x="5203814" y="6733091"/>
              <a:ext cx="2776220" cy="616836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4K PTZ</a:t>
              </a:r>
            </a:p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CAMERAS</a:t>
              </a:r>
              <a:endParaRPr sz="2050" dirty="0"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78F0027-A9E4-507C-7A65-B7A744C3C150}"/>
                </a:ext>
              </a:extLst>
            </p:cNvPr>
            <p:cNvSpPr txBox="1"/>
            <p:nvPr/>
          </p:nvSpPr>
          <p:spPr>
            <a:xfrm>
              <a:off x="5054448" y="5019985"/>
              <a:ext cx="121058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E4E3EE29-9467-7140-D97A-A77E31C5B57C}"/>
              </a:ext>
            </a:extLst>
          </p:cNvPr>
          <p:cNvSpPr txBox="1"/>
          <p:nvPr/>
        </p:nvSpPr>
        <p:spPr>
          <a:xfrm>
            <a:off x="9528896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ADVANCE VMS &amp;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FAIL OVER SERVER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4CFEDDA-B33D-049F-DC6A-433B176C4E7C}"/>
              </a:ext>
            </a:extLst>
          </p:cNvPr>
          <p:cNvSpPr txBox="1"/>
          <p:nvPr/>
        </p:nvSpPr>
        <p:spPr>
          <a:xfrm>
            <a:off x="939356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DF57995-542A-3146-6BD3-0338EC8A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9D6EDBEA-ECC3-8106-021B-921B1ADED8BB}"/>
              </a:ext>
            </a:extLst>
          </p:cNvPr>
          <p:cNvSpPr txBox="1"/>
          <p:nvPr/>
        </p:nvSpPr>
        <p:spPr>
          <a:xfrm>
            <a:off x="1001319" y="9536616"/>
            <a:ext cx="4933053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STORAGE SERVERS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3A59F9-7F34-F710-D9D8-848B159AE0E0}"/>
              </a:ext>
            </a:extLst>
          </p:cNvPr>
          <p:cNvSpPr txBox="1"/>
          <p:nvPr/>
        </p:nvSpPr>
        <p:spPr>
          <a:xfrm>
            <a:off x="883244" y="77885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81248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5A04141-D1ED-2CEA-4251-F4EB069AE90A}"/>
              </a:ext>
            </a:extLst>
          </p:cNvPr>
          <p:cNvGrpSpPr/>
          <p:nvPr/>
        </p:nvGrpSpPr>
        <p:grpSpPr>
          <a:xfrm>
            <a:off x="1060450" y="4368800"/>
            <a:ext cx="17786854" cy="2956192"/>
            <a:chOff x="128" y="3983621"/>
            <a:chExt cx="20104404" cy="3341371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B3F23FD-1B0A-2639-2FF4-786D3319CAC4}"/>
                </a:ext>
              </a:extLst>
            </p:cNvPr>
            <p:cNvSpPr/>
            <p:nvPr/>
          </p:nvSpPr>
          <p:spPr>
            <a:xfrm>
              <a:off x="128" y="3983622"/>
              <a:ext cx="2766060" cy="3341370"/>
            </a:xfrm>
            <a:custGeom>
              <a:avLst/>
              <a:gdLst/>
              <a:ahLst/>
              <a:cxnLst/>
              <a:rect l="l" t="t" r="r" b="b"/>
              <a:pathLst>
                <a:path w="2766060" h="3341370">
                  <a:moveTo>
                    <a:pt x="1662755" y="0"/>
                  </a:moveTo>
                  <a:lnTo>
                    <a:pt x="1609812" y="1061"/>
                  </a:lnTo>
                  <a:lnTo>
                    <a:pt x="1556513" y="3781"/>
                  </a:lnTo>
                  <a:lnTo>
                    <a:pt x="1508112" y="7718"/>
                  </a:lnTo>
                  <a:lnTo>
                    <a:pt x="1460091" y="13049"/>
                  </a:lnTo>
                  <a:lnTo>
                    <a:pt x="1412471" y="19754"/>
                  </a:lnTo>
                  <a:lnTo>
                    <a:pt x="1365272" y="27812"/>
                  </a:lnTo>
                  <a:lnTo>
                    <a:pt x="1318516" y="37204"/>
                  </a:lnTo>
                  <a:lnTo>
                    <a:pt x="1272223" y="47907"/>
                  </a:lnTo>
                  <a:lnTo>
                    <a:pt x="1226413" y="59902"/>
                  </a:lnTo>
                  <a:lnTo>
                    <a:pt x="1181107" y="73167"/>
                  </a:lnTo>
                  <a:lnTo>
                    <a:pt x="1136327" y="87683"/>
                  </a:lnTo>
                  <a:lnTo>
                    <a:pt x="1092092" y="103428"/>
                  </a:lnTo>
                  <a:lnTo>
                    <a:pt x="1048424" y="120382"/>
                  </a:lnTo>
                  <a:lnTo>
                    <a:pt x="1005343" y="138524"/>
                  </a:lnTo>
                  <a:lnTo>
                    <a:pt x="962870" y="157834"/>
                  </a:lnTo>
                  <a:lnTo>
                    <a:pt x="921026" y="178291"/>
                  </a:lnTo>
                  <a:lnTo>
                    <a:pt x="879830" y="199875"/>
                  </a:lnTo>
                  <a:lnTo>
                    <a:pt x="839305" y="222564"/>
                  </a:lnTo>
                  <a:lnTo>
                    <a:pt x="799471" y="246338"/>
                  </a:lnTo>
                  <a:lnTo>
                    <a:pt x="760348" y="271177"/>
                  </a:lnTo>
                  <a:lnTo>
                    <a:pt x="721957" y="297060"/>
                  </a:lnTo>
                  <a:lnTo>
                    <a:pt x="684319" y="323966"/>
                  </a:lnTo>
                  <a:lnTo>
                    <a:pt x="647454" y="351874"/>
                  </a:lnTo>
                  <a:lnTo>
                    <a:pt x="611384" y="380764"/>
                  </a:lnTo>
                  <a:lnTo>
                    <a:pt x="576128" y="410616"/>
                  </a:lnTo>
                  <a:lnTo>
                    <a:pt x="541709" y="441409"/>
                  </a:lnTo>
                  <a:lnTo>
                    <a:pt x="508145" y="473121"/>
                  </a:lnTo>
                  <a:lnTo>
                    <a:pt x="475459" y="505733"/>
                  </a:lnTo>
                  <a:lnTo>
                    <a:pt x="443670" y="539224"/>
                  </a:lnTo>
                  <a:lnTo>
                    <a:pt x="412800" y="573573"/>
                  </a:lnTo>
                  <a:lnTo>
                    <a:pt x="382869" y="608759"/>
                  </a:lnTo>
                  <a:lnTo>
                    <a:pt x="353898" y="644763"/>
                  </a:lnTo>
                  <a:lnTo>
                    <a:pt x="325908" y="681562"/>
                  </a:lnTo>
                  <a:lnTo>
                    <a:pt x="298919" y="719138"/>
                  </a:lnTo>
                  <a:lnTo>
                    <a:pt x="272952" y="757468"/>
                  </a:lnTo>
                  <a:lnTo>
                    <a:pt x="248027" y="796533"/>
                  </a:lnTo>
                  <a:lnTo>
                    <a:pt x="224166" y="836311"/>
                  </a:lnTo>
                  <a:lnTo>
                    <a:pt x="201390" y="876783"/>
                  </a:lnTo>
                  <a:lnTo>
                    <a:pt x="179717" y="917927"/>
                  </a:lnTo>
                  <a:lnTo>
                    <a:pt x="159171" y="959722"/>
                  </a:lnTo>
                  <a:lnTo>
                    <a:pt x="139771" y="1002150"/>
                  </a:lnTo>
                  <a:lnTo>
                    <a:pt x="121537" y="1045187"/>
                  </a:lnTo>
                  <a:lnTo>
                    <a:pt x="104492" y="1088815"/>
                  </a:lnTo>
                  <a:lnTo>
                    <a:pt x="88654" y="1133012"/>
                  </a:lnTo>
                  <a:lnTo>
                    <a:pt x="74046" y="1177758"/>
                  </a:lnTo>
                  <a:lnTo>
                    <a:pt x="60688" y="1223032"/>
                  </a:lnTo>
                  <a:lnTo>
                    <a:pt x="48600" y="1268813"/>
                  </a:lnTo>
                  <a:lnTo>
                    <a:pt x="37803" y="1315081"/>
                  </a:lnTo>
                  <a:lnTo>
                    <a:pt x="28318" y="1361815"/>
                  </a:lnTo>
                  <a:lnTo>
                    <a:pt x="20166" y="1408995"/>
                  </a:lnTo>
                  <a:lnTo>
                    <a:pt x="13367" y="1456599"/>
                  </a:lnTo>
                  <a:lnTo>
                    <a:pt x="7942" y="1504608"/>
                  </a:lnTo>
                  <a:lnTo>
                    <a:pt x="3911" y="1553001"/>
                  </a:lnTo>
                  <a:lnTo>
                    <a:pt x="1266" y="1601657"/>
                  </a:lnTo>
                  <a:lnTo>
                    <a:pt x="0" y="1650023"/>
                  </a:lnTo>
                  <a:lnTo>
                    <a:pt x="95" y="1698080"/>
                  </a:lnTo>
                  <a:lnTo>
                    <a:pt x="1535" y="1745810"/>
                  </a:lnTo>
                  <a:lnTo>
                    <a:pt x="4300" y="1793196"/>
                  </a:lnTo>
                  <a:lnTo>
                    <a:pt x="8373" y="1840219"/>
                  </a:lnTo>
                  <a:lnTo>
                    <a:pt x="13735" y="1886862"/>
                  </a:lnTo>
                  <a:lnTo>
                    <a:pt x="20369" y="1933106"/>
                  </a:lnTo>
                  <a:lnTo>
                    <a:pt x="28257" y="1978933"/>
                  </a:lnTo>
                  <a:lnTo>
                    <a:pt x="37381" y="2024326"/>
                  </a:lnTo>
                  <a:lnTo>
                    <a:pt x="47722" y="2069266"/>
                  </a:lnTo>
                  <a:lnTo>
                    <a:pt x="59262" y="2113735"/>
                  </a:lnTo>
                  <a:lnTo>
                    <a:pt x="71984" y="2157715"/>
                  </a:lnTo>
                  <a:lnTo>
                    <a:pt x="85870" y="2201189"/>
                  </a:lnTo>
                  <a:lnTo>
                    <a:pt x="100900" y="2244137"/>
                  </a:lnTo>
                  <a:lnTo>
                    <a:pt x="117059" y="2286543"/>
                  </a:lnTo>
                  <a:lnTo>
                    <a:pt x="134327" y="2328388"/>
                  </a:lnTo>
                  <a:lnTo>
                    <a:pt x="152686" y="2369654"/>
                  </a:lnTo>
                  <a:lnTo>
                    <a:pt x="172118" y="2410323"/>
                  </a:lnTo>
                  <a:lnTo>
                    <a:pt x="192606" y="2450377"/>
                  </a:lnTo>
                  <a:lnTo>
                    <a:pt x="214131" y="2489798"/>
                  </a:lnTo>
                  <a:lnTo>
                    <a:pt x="236676" y="2528568"/>
                  </a:lnTo>
                  <a:lnTo>
                    <a:pt x="260221" y="2566669"/>
                  </a:lnTo>
                  <a:lnTo>
                    <a:pt x="284750" y="2604082"/>
                  </a:lnTo>
                  <a:lnTo>
                    <a:pt x="310244" y="2640791"/>
                  </a:lnTo>
                  <a:lnTo>
                    <a:pt x="336685" y="2676777"/>
                  </a:lnTo>
                  <a:lnTo>
                    <a:pt x="364056" y="2712021"/>
                  </a:lnTo>
                  <a:lnTo>
                    <a:pt x="392337" y="2746506"/>
                  </a:lnTo>
                  <a:lnTo>
                    <a:pt x="421512" y="2780215"/>
                  </a:lnTo>
                  <a:lnTo>
                    <a:pt x="451561" y="2813127"/>
                  </a:lnTo>
                  <a:lnTo>
                    <a:pt x="482468" y="2845227"/>
                  </a:lnTo>
                  <a:lnTo>
                    <a:pt x="514214" y="2876495"/>
                  </a:lnTo>
                  <a:lnTo>
                    <a:pt x="546780" y="2906914"/>
                  </a:lnTo>
                  <a:lnTo>
                    <a:pt x="580150" y="2936466"/>
                  </a:lnTo>
                  <a:lnTo>
                    <a:pt x="614304" y="2965132"/>
                  </a:lnTo>
                  <a:lnTo>
                    <a:pt x="649226" y="2992895"/>
                  </a:lnTo>
                  <a:lnTo>
                    <a:pt x="684896" y="3019737"/>
                  </a:lnTo>
                  <a:lnTo>
                    <a:pt x="721297" y="3045639"/>
                  </a:lnTo>
                  <a:lnTo>
                    <a:pt x="758411" y="3070583"/>
                  </a:lnTo>
                  <a:lnTo>
                    <a:pt x="796220" y="3094553"/>
                  </a:lnTo>
                  <a:lnTo>
                    <a:pt x="834706" y="3117528"/>
                  </a:lnTo>
                  <a:lnTo>
                    <a:pt x="873850" y="3139492"/>
                  </a:lnTo>
                  <a:lnTo>
                    <a:pt x="913635" y="3160427"/>
                  </a:lnTo>
                  <a:lnTo>
                    <a:pt x="954043" y="3180314"/>
                  </a:lnTo>
                  <a:lnTo>
                    <a:pt x="995055" y="3199135"/>
                  </a:lnTo>
                  <a:lnTo>
                    <a:pt x="1036654" y="3216873"/>
                  </a:lnTo>
                  <a:lnTo>
                    <a:pt x="1078821" y="3233509"/>
                  </a:lnTo>
                  <a:lnTo>
                    <a:pt x="1121540" y="3249025"/>
                  </a:lnTo>
                  <a:lnTo>
                    <a:pt x="1164790" y="3263404"/>
                  </a:lnTo>
                  <a:lnTo>
                    <a:pt x="1208556" y="3276626"/>
                  </a:lnTo>
                  <a:lnTo>
                    <a:pt x="1252817" y="3288675"/>
                  </a:lnTo>
                  <a:lnTo>
                    <a:pt x="1297558" y="3299533"/>
                  </a:lnTo>
                  <a:lnTo>
                    <a:pt x="1342758" y="3309180"/>
                  </a:lnTo>
                  <a:lnTo>
                    <a:pt x="1388401" y="3317600"/>
                  </a:lnTo>
                  <a:lnTo>
                    <a:pt x="1434469" y="3324774"/>
                  </a:lnTo>
                  <a:lnTo>
                    <a:pt x="1480943" y="3330683"/>
                  </a:lnTo>
                  <a:lnTo>
                    <a:pt x="1527805" y="3335311"/>
                  </a:lnTo>
                  <a:lnTo>
                    <a:pt x="1575037" y="3338639"/>
                  </a:lnTo>
                  <a:lnTo>
                    <a:pt x="1622622" y="3340649"/>
                  </a:lnTo>
                  <a:lnTo>
                    <a:pt x="1670541" y="3341323"/>
                  </a:lnTo>
                  <a:lnTo>
                    <a:pt x="1722724" y="3340522"/>
                  </a:lnTo>
                  <a:lnTo>
                    <a:pt x="1774504" y="3338134"/>
                  </a:lnTo>
                  <a:lnTo>
                    <a:pt x="1825861" y="3334183"/>
                  </a:lnTo>
                  <a:lnTo>
                    <a:pt x="1876769" y="3328692"/>
                  </a:lnTo>
                  <a:lnTo>
                    <a:pt x="1927207" y="3321685"/>
                  </a:lnTo>
                  <a:lnTo>
                    <a:pt x="1977152" y="3313185"/>
                  </a:lnTo>
                  <a:lnTo>
                    <a:pt x="2026579" y="3303217"/>
                  </a:lnTo>
                  <a:lnTo>
                    <a:pt x="2075468" y="3291803"/>
                  </a:lnTo>
                  <a:lnTo>
                    <a:pt x="2123793" y="3278968"/>
                  </a:lnTo>
                  <a:lnTo>
                    <a:pt x="2171532" y="3264735"/>
                  </a:lnTo>
                  <a:lnTo>
                    <a:pt x="2218663" y="3249128"/>
                  </a:lnTo>
                  <a:lnTo>
                    <a:pt x="2265162" y="3232170"/>
                  </a:lnTo>
                  <a:lnTo>
                    <a:pt x="2311006" y="3213884"/>
                  </a:lnTo>
                  <a:lnTo>
                    <a:pt x="2356172" y="3194295"/>
                  </a:lnTo>
                  <a:lnTo>
                    <a:pt x="2400637" y="3173426"/>
                  </a:lnTo>
                  <a:lnTo>
                    <a:pt x="2444379" y="3151301"/>
                  </a:lnTo>
                  <a:lnTo>
                    <a:pt x="2487373" y="3127943"/>
                  </a:lnTo>
                  <a:lnTo>
                    <a:pt x="2529597" y="3103375"/>
                  </a:lnTo>
                  <a:lnTo>
                    <a:pt x="2571028" y="3077623"/>
                  </a:lnTo>
                  <a:lnTo>
                    <a:pt x="2611643" y="3050708"/>
                  </a:lnTo>
                  <a:lnTo>
                    <a:pt x="2651419" y="3022655"/>
                  </a:lnTo>
                  <a:lnTo>
                    <a:pt x="2690333" y="2993487"/>
                  </a:lnTo>
                  <a:lnTo>
                    <a:pt x="2728361" y="2963228"/>
                  </a:lnTo>
                  <a:lnTo>
                    <a:pt x="2765482" y="2931901"/>
                  </a:lnTo>
                  <a:lnTo>
                    <a:pt x="2732175" y="2893720"/>
                  </a:lnTo>
                  <a:lnTo>
                    <a:pt x="2699890" y="2854648"/>
                  </a:lnTo>
                  <a:lnTo>
                    <a:pt x="2668645" y="2814707"/>
                  </a:lnTo>
                  <a:lnTo>
                    <a:pt x="2638462" y="2773918"/>
                  </a:lnTo>
                  <a:lnTo>
                    <a:pt x="2609359" y="2732300"/>
                  </a:lnTo>
                  <a:lnTo>
                    <a:pt x="2581358" y="2689876"/>
                  </a:lnTo>
                  <a:lnTo>
                    <a:pt x="2554479" y="2646665"/>
                  </a:lnTo>
                  <a:lnTo>
                    <a:pt x="2528742" y="2602688"/>
                  </a:lnTo>
                  <a:lnTo>
                    <a:pt x="2504167" y="2557965"/>
                  </a:lnTo>
                  <a:lnTo>
                    <a:pt x="2480774" y="2512518"/>
                  </a:lnTo>
                  <a:lnTo>
                    <a:pt x="2458583" y="2466367"/>
                  </a:lnTo>
                  <a:lnTo>
                    <a:pt x="2437616" y="2419533"/>
                  </a:lnTo>
                  <a:lnTo>
                    <a:pt x="2417891" y="2372036"/>
                  </a:lnTo>
                  <a:lnTo>
                    <a:pt x="2399429" y="2323897"/>
                  </a:lnTo>
                  <a:lnTo>
                    <a:pt x="2382250" y="2275136"/>
                  </a:lnTo>
                  <a:lnTo>
                    <a:pt x="2366375" y="2225775"/>
                  </a:lnTo>
                  <a:lnTo>
                    <a:pt x="2351824" y="2175834"/>
                  </a:lnTo>
                  <a:lnTo>
                    <a:pt x="2338616" y="2125333"/>
                  </a:lnTo>
                  <a:lnTo>
                    <a:pt x="2326773" y="2074294"/>
                  </a:lnTo>
                  <a:lnTo>
                    <a:pt x="2320540" y="2063058"/>
                  </a:lnTo>
                  <a:lnTo>
                    <a:pt x="2309987" y="2057594"/>
                  </a:lnTo>
                  <a:lnTo>
                    <a:pt x="2298261" y="2058587"/>
                  </a:lnTo>
                  <a:lnTo>
                    <a:pt x="2288512" y="2066723"/>
                  </a:lnTo>
                  <a:lnTo>
                    <a:pt x="2261849" y="2105215"/>
                  </a:lnTo>
                  <a:lnTo>
                    <a:pt x="2232839" y="2141863"/>
                  </a:lnTo>
                  <a:lnTo>
                    <a:pt x="2201591" y="2176558"/>
                  </a:lnTo>
                  <a:lnTo>
                    <a:pt x="2168213" y="2209192"/>
                  </a:lnTo>
                  <a:lnTo>
                    <a:pt x="2132813" y="2239657"/>
                  </a:lnTo>
                  <a:lnTo>
                    <a:pt x="2095499" y="2267843"/>
                  </a:lnTo>
                  <a:lnTo>
                    <a:pt x="2056380" y="2293642"/>
                  </a:lnTo>
                  <a:lnTo>
                    <a:pt x="2015564" y="2316946"/>
                  </a:lnTo>
                  <a:lnTo>
                    <a:pt x="1973158" y="2337646"/>
                  </a:lnTo>
                  <a:lnTo>
                    <a:pt x="1929271" y="2355634"/>
                  </a:lnTo>
                  <a:lnTo>
                    <a:pt x="1884012" y="2370801"/>
                  </a:lnTo>
                  <a:lnTo>
                    <a:pt x="1837488" y="2383039"/>
                  </a:lnTo>
                  <a:lnTo>
                    <a:pt x="1789807" y="2392239"/>
                  </a:lnTo>
                  <a:lnTo>
                    <a:pt x="1741078" y="2398292"/>
                  </a:lnTo>
                  <a:lnTo>
                    <a:pt x="1691409" y="2401090"/>
                  </a:lnTo>
                  <a:lnTo>
                    <a:pt x="1640909" y="2400525"/>
                  </a:lnTo>
                  <a:lnTo>
                    <a:pt x="1592726" y="2396721"/>
                  </a:lnTo>
                  <a:lnTo>
                    <a:pt x="1545400" y="2389744"/>
                  </a:lnTo>
                  <a:lnTo>
                    <a:pt x="1499039" y="2379702"/>
                  </a:lnTo>
                  <a:lnTo>
                    <a:pt x="1453756" y="2366707"/>
                  </a:lnTo>
                  <a:lnTo>
                    <a:pt x="1409659" y="2350868"/>
                  </a:lnTo>
                  <a:lnTo>
                    <a:pt x="1366860" y="2332296"/>
                  </a:lnTo>
                  <a:lnTo>
                    <a:pt x="1325468" y="2311101"/>
                  </a:lnTo>
                  <a:lnTo>
                    <a:pt x="1285594" y="2287393"/>
                  </a:lnTo>
                  <a:lnTo>
                    <a:pt x="1247349" y="2261283"/>
                  </a:lnTo>
                  <a:lnTo>
                    <a:pt x="1210843" y="2232880"/>
                  </a:lnTo>
                  <a:lnTo>
                    <a:pt x="1176186" y="2202294"/>
                  </a:lnTo>
                  <a:lnTo>
                    <a:pt x="1143489" y="2169636"/>
                  </a:lnTo>
                  <a:lnTo>
                    <a:pt x="1112862" y="2135016"/>
                  </a:lnTo>
                  <a:lnTo>
                    <a:pt x="1084415" y="2098545"/>
                  </a:lnTo>
                  <a:lnTo>
                    <a:pt x="1058258" y="2060332"/>
                  </a:lnTo>
                  <a:lnTo>
                    <a:pt x="1034503" y="2020487"/>
                  </a:lnTo>
                  <a:lnTo>
                    <a:pt x="1013260" y="1979122"/>
                  </a:lnTo>
                  <a:lnTo>
                    <a:pt x="994638" y="1936345"/>
                  </a:lnTo>
                  <a:lnTo>
                    <a:pt x="978748" y="1892268"/>
                  </a:lnTo>
                  <a:lnTo>
                    <a:pt x="965702" y="1847000"/>
                  </a:lnTo>
                  <a:lnTo>
                    <a:pt x="955608" y="1800651"/>
                  </a:lnTo>
                  <a:lnTo>
                    <a:pt x="948577" y="1753332"/>
                  </a:lnTo>
                  <a:lnTo>
                    <a:pt x="944720" y="1705153"/>
                  </a:lnTo>
                  <a:lnTo>
                    <a:pt x="944048" y="1657124"/>
                  </a:lnTo>
                  <a:lnTo>
                    <a:pt x="946420" y="1609839"/>
                  </a:lnTo>
                  <a:lnTo>
                    <a:pt x="951743" y="1563390"/>
                  </a:lnTo>
                  <a:lnTo>
                    <a:pt x="959923" y="1517871"/>
                  </a:lnTo>
                  <a:lnTo>
                    <a:pt x="970869" y="1473374"/>
                  </a:lnTo>
                  <a:lnTo>
                    <a:pt x="984486" y="1429993"/>
                  </a:lnTo>
                  <a:lnTo>
                    <a:pt x="1000682" y="1387820"/>
                  </a:lnTo>
                  <a:lnTo>
                    <a:pt x="1019364" y="1346950"/>
                  </a:lnTo>
                  <a:lnTo>
                    <a:pt x="1040438" y="1307474"/>
                  </a:lnTo>
                  <a:lnTo>
                    <a:pt x="1063811" y="1269487"/>
                  </a:lnTo>
                  <a:lnTo>
                    <a:pt x="1089391" y="1233080"/>
                  </a:lnTo>
                  <a:lnTo>
                    <a:pt x="1117085" y="1198348"/>
                  </a:lnTo>
                  <a:lnTo>
                    <a:pt x="1146798" y="1165383"/>
                  </a:lnTo>
                  <a:lnTo>
                    <a:pt x="1178439" y="1134279"/>
                  </a:lnTo>
                  <a:lnTo>
                    <a:pt x="1211913" y="1105127"/>
                  </a:lnTo>
                  <a:lnTo>
                    <a:pt x="1247129" y="1078023"/>
                  </a:lnTo>
                  <a:lnTo>
                    <a:pt x="1283993" y="1053058"/>
                  </a:lnTo>
                  <a:lnTo>
                    <a:pt x="1322411" y="1030325"/>
                  </a:lnTo>
                  <a:lnTo>
                    <a:pt x="1362291" y="1009919"/>
                  </a:lnTo>
                  <a:lnTo>
                    <a:pt x="1403540" y="991931"/>
                  </a:lnTo>
                  <a:lnTo>
                    <a:pt x="1446064" y="976456"/>
                  </a:lnTo>
                  <a:lnTo>
                    <a:pt x="1489771" y="963585"/>
                  </a:lnTo>
                  <a:lnTo>
                    <a:pt x="1534568" y="953412"/>
                  </a:lnTo>
                  <a:lnTo>
                    <a:pt x="1580360" y="946031"/>
                  </a:lnTo>
                  <a:lnTo>
                    <a:pt x="1627056" y="941534"/>
                  </a:lnTo>
                  <a:lnTo>
                    <a:pt x="1674562" y="940014"/>
                  </a:lnTo>
                  <a:lnTo>
                    <a:pt x="1725660" y="941774"/>
                  </a:lnTo>
                  <a:lnTo>
                    <a:pt x="1775809" y="946976"/>
                  </a:lnTo>
                  <a:lnTo>
                    <a:pt x="1824895" y="955504"/>
                  </a:lnTo>
                  <a:lnTo>
                    <a:pt x="1872800" y="967242"/>
                  </a:lnTo>
                  <a:lnTo>
                    <a:pt x="1919409" y="982073"/>
                  </a:lnTo>
                  <a:lnTo>
                    <a:pt x="1964607" y="999882"/>
                  </a:lnTo>
                  <a:lnTo>
                    <a:pt x="2008277" y="1020551"/>
                  </a:lnTo>
                  <a:lnTo>
                    <a:pt x="2050304" y="1043965"/>
                  </a:lnTo>
                  <a:lnTo>
                    <a:pt x="2090572" y="1070008"/>
                  </a:lnTo>
                  <a:lnTo>
                    <a:pt x="2128964" y="1098564"/>
                  </a:lnTo>
                  <a:lnTo>
                    <a:pt x="2165367" y="1129515"/>
                  </a:lnTo>
                  <a:lnTo>
                    <a:pt x="2199662" y="1162746"/>
                  </a:lnTo>
                  <a:lnTo>
                    <a:pt x="2231736" y="1198141"/>
                  </a:lnTo>
                  <a:lnTo>
                    <a:pt x="2261471" y="1235583"/>
                  </a:lnTo>
                  <a:lnTo>
                    <a:pt x="2288753" y="1274957"/>
                  </a:lnTo>
                  <a:lnTo>
                    <a:pt x="2298415" y="1282975"/>
                  </a:lnTo>
                  <a:lnTo>
                    <a:pt x="2310057" y="1283887"/>
                  </a:lnTo>
                  <a:lnTo>
                    <a:pt x="2320539" y="1278413"/>
                  </a:lnTo>
                  <a:lnTo>
                    <a:pt x="2326720" y="1267271"/>
                  </a:lnTo>
                  <a:lnTo>
                    <a:pt x="2338561" y="1216214"/>
                  </a:lnTo>
                  <a:lnTo>
                    <a:pt x="2351766" y="1165696"/>
                  </a:lnTo>
                  <a:lnTo>
                    <a:pt x="2366316" y="1115738"/>
                  </a:lnTo>
                  <a:lnTo>
                    <a:pt x="2382190" y="1066361"/>
                  </a:lnTo>
                  <a:lnTo>
                    <a:pt x="2399369" y="1017584"/>
                  </a:lnTo>
                  <a:lnTo>
                    <a:pt x="2417831" y="969430"/>
                  </a:lnTo>
                  <a:lnTo>
                    <a:pt x="2437557" y="921918"/>
                  </a:lnTo>
                  <a:lnTo>
                    <a:pt x="2458526" y="875069"/>
                  </a:lnTo>
                  <a:lnTo>
                    <a:pt x="2480719" y="828905"/>
                  </a:lnTo>
                  <a:lnTo>
                    <a:pt x="2504115" y="783444"/>
                  </a:lnTo>
                  <a:lnTo>
                    <a:pt x="2528693" y="738709"/>
                  </a:lnTo>
                  <a:lnTo>
                    <a:pt x="2554435" y="694720"/>
                  </a:lnTo>
                  <a:lnTo>
                    <a:pt x="2581319" y="651497"/>
                  </a:lnTo>
                  <a:lnTo>
                    <a:pt x="2609325" y="609061"/>
                  </a:lnTo>
                  <a:lnTo>
                    <a:pt x="2638433" y="567433"/>
                  </a:lnTo>
                  <a:lnTo>
                    <a:pt x="2668623" y="526634"/>
                  </a:lnTo>
                  <a:lnTo>
                    <a:pt x="2699874" y="486684"/>
                  </a:lnTo>
                  <a:lnTo>
                    <a:pt x="2732167" y="447603"/>
                  </a:lnTo>
                  <a:lnTo>
                    <a:pt x="2765482" y="409413"/>
                  </a:lnTo>
                  <a:lnTo>
                    <a:pt x="2728129" y="377896"/>
                  </a:lnTo>
                  <a:lnTo>
                    <a:pt x="2689856" y="347460"/>
                  </a:lnTo>
                  <a:lnTo>
                    <a:pt x="2650688" y="318128"/>
                  </a:lnTo>
                  <a:lnTo>
                    <a:pt x="2610647" y="289926"/>
                  </a:lnTo>
                  <a:lnTo>
                    <a:pt x="2569758" y="262877"/>
                  </a:lnTo>
                  <a:lnTo>
                    <a:pt x="2528042" y="237004"/>
                  </a:lnTo>
                  <a:lnTo>
                    <a:pt x="2485525" y="212333"/>
                  </a:lnTo>
                  <a:lnTo>
                    <a:pt x="2442230" y="188887"/>
                  </a:lnTo>
                  <a:lnTo>
                    <a:pt x="2398179" y="166691"/>
                  </a:lnTo>
                  <a:lnTo>
                    <a:pt x="2353396" y="145767"/>
                  </a:lnTo>
                  <a:lnTo>
                    <a:pt x="2307906" y="126141"/>
                  </a:lnTo>
                  <a:lnTo>
                    <a:pt x="2261730" y="107836"/>
                  </a:lnTo>
                  <a:lnTo>
                    <a:pt x="2214894" y="90877"/>
                  </a:lnTo>
                  <a:lnTo>
                    <a:pt x="2167419" y="75287"/>
                  </a:lnTo>
                  <a:lnTo>
                    <a:pt x="2119331" y="61090"/>
                  </a:lnTo>
                  <a:lnTo>
                    <a:pt x="2070651" y="48311"/>
                  </a:lnTo>
                  <a:lnTo>
                    <a:pt x="2021404" y="36974"/>
                  </a:lnTo>
                  <a:lnTo>
                    <a:pt x="1971612" y="27103"/>
                  </a:lnTo>
                  <a:lnTo>
                    <a:pt x="1921301" y="18721"/>
                  </a:lnTo>
                  <a:lnTo>
                    <a:pt x="1870492" y="11853"/>
                  </a:lnTo>
                  <a:lnTo>
                    <a:pt x="1819209" y="6522"/>
                  </a:lnTo>
                  <a:lnTo>
                    <a:pt x="1767477" y="2754"/>
                  </a:lnTo>
                  <a:lnTo>
                    <a:pt x="1715317" y="572"/>
                  </a:lnTo>
                  <a:lnTo>
                    <a:pt x="1662755" y="0"/>
                  </a:lnTo>
                  <a:close/>
                </a:path>
              </a:pathLst>
            </a:custGeom>
            <a:solidFill>
              <a:srgbClr val="00A56D"/>
            </a:solidFill>
            <a:effectLst/>
          </p:spPr>
          <p:txBody>
            <a:bodyPr wrap="square" lIns="0" tIns="0" rIns="0" bIns="0" rtlCol="0"/>
            <a:lstStyle/>
            <a:p>
              <a:endParaRPr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3C45543-EC13-8708-DB82-83987C5C8A41}"/>
                </a:ext>
              </a:extLst>
            </p:cNvPr>
            <p:cNvSpPr/>
            <p:nvPr/>
          </p:nvSpPr>
          <p:spPr>
            <a:xfrm>
              <a:off x="6063930" y="4089401"/>
              <a:ext cx="3917950" cy="3162935"/>
            </a:xfrm>
            <a:custGeom>
              <a:avLst/>
              <a:gdLst/>
              <a:ahLst/>
              <a:cxnLst/>
              <a:rect l="l" t="t" r="r" b="b"/>
              <a:pathLst>
                <a:path w="3917950" h="3162934">
                  <a:moveTo>
                    <a:pt x="3917545" y="0"/>
                  </a:moveTo>
                  <a:lnTo>
                    <a:pt x="2528624" y="0"/>
                  </a:lnTo>
                  <a:lnTo>
                    <a:pt x="1970767" y="1701906"/>
                  </a:lnTo>
                  <a:lnTo>
                    <a:pt x="1948443" y="1701906"/>
                  </a:lnTo>
                  <a:lnTo>
                    <a:pt x="1390742" y="0"/>
                  </a:lnTo>
                  <a:lnTo>
                    <a:pt x="0" y="0"/>
                  </a:lnTo>
                  <a:lnTo>
                    <a:pt x="0" y="3162615"/>
                  </a:lnTo>
                  <a:lnTo>
                    <a:pt x="944463" y="3162615"/>
                  </a:lnTo>
                  <a:lnTo>
                    <a:pt x="942536" y="1380397"/>
                  </a:lnTo>
                  <a:lnTo>
                    <a:pt x="966274" y="1380397"/>
                  </a:lnTo>
                  <a:lnTo>
                    <a:pt x="1586915" y="3162615"/>
                  </a:lnTo>
                  <a:lnTo>
                    <a:pt x="2337342" y="3162615"/>
                  </a:lnTo>
                  <a:lnTo>
                    <a:pt x="2944842" y="1380282"/>
                  </a:lnTo>
                  <a:lnTo>
                    <a:pt x="2971668" y="1380397"/>
                  </a:lnTo>
                  <a:lnTo>
                    <a:pt x="2972904" y="3162615"/>
                  </a:lnTo>
                  <a:lnTo>
                    <a:pt x="3917545" y="3162615"/>
                  </a:lnTo>
                  <a:lnTo>
                    <a:pt x="3917545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glow rad="190500">
                <a:srgbClr val="00A56D">
                  <a:alpha val="60000"/>
                </a:srgbClr>
              </a:glow>
            </a:effectLst>
          </p:spPr>
          <p:txBody>
            <a:bodyPr wrap="square" lIns="0" tIns="0" rIns="0" bIns="0" rtlCol="0"/>
            <a:lstStyle/>
            <a:p>
              <a:endParaRPr dirty="0"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1C6A2C7-DBA6-CBB9-64D9-5CD9E22AE3B4}"/>
                </a:ext>
              </a:extLst>
            </p:cNvPr>
            <p:cNvSpPr/>
            <p:nvPr/>
          </p:nvSpPr>
          <p:spPr>
            <a:xfrm>
              <a:off x="10200665" y="4089723"/>
              <a:ext cx="2720340" cy="3162300"/>
            </a:xfrm>
            <a:custGeom>
              <a:avLst/>
              <a:gdLst/>
              <a:ahLst/>
              <a:cxnLst/>
              <a:rect l="l" t="t" r="r" b="b"/>
              <a:pathLst>
                <a:path w="2720340" h="3162300">
                  <a:moveTo>
                    <a:pt x="2719819" y="0"/>
                  </a:moveTo>
                  <a:lnTo>
                    <a:pt x="0" y="0"/>
                  </a:lnTo>
                  <a:lnTo>
                    <a:pt x="0" y="867410"/>
                  </a:lnTo>
                  <a:lnTo>
                    <a:pt x="0" y="1187450"/>
                  </a:lnTo>
                  <a:lnTo>
                    <a:pt x="0" y="1951990"/>
                  </a:lnTo>
                  <a:lnTo>
                    <a:pt x="0" y="2256790"/>
                  </a:lnTo>
                  <a:lnTo>
                    <a:pt x="0" y="3162300"/>
                  </a:lnTo>
                  <a:lnTo>
                    <a:pt x="2719819" y="3162300"/>
                  </a:lnTo>
                  <a:lnTo>
                    <a:pt x="2719819" y="2256790"/>
                  </a:lnTo>
                  <a:lnTo>
                    <a:pt x="1039152" y="2256790"/>
                  </a:lnTo>
                  <a:lnTo>
                    <a:pt x="1039152" y="1951990"/>
                  </a:lnTo>
                  <a:lnTo>
                    <a:pt x="2065947" y="1951990"/>
                  </a:lnTo>
                  <a:lnTo>
                    <a:pt x="2065947" y="1187450"/>
                  </a:lnTo>
                  <a:lnTo>
                    <a:pt x="1039152" y="1187450"/>
                  </a:lnTo>
                  <a:lnTo>
                    <a:pt x="1039152" y="867410"/>
                  </a:lnTo>
                  <a:lnTo>
                    <a:pt x="2719819" y="867410"/>
                  </a:lnTo>
                  <a:lnTo>
                    <a:pt x="2719819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glow rad="190500">
                <a:srgbClr val="00A56D">
                  <a:alpha val="60000"/>
                </a:srgbClr>
              </a:glow>
            </a:effectLst>
          </p:spPr>
          <p:txBody>
            <a:bodyPr wrap="square" lIns="0" tIns="0" rIns="0" bIns="0" rtlCol="0"/>
            <a:lstStyle/>
            <a:p>
              <a:endParaRPr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351DA62D-CBFC-64BB-B68A-A4FCA575331A}"/>
                </a:ext>
              </a:extLst>
            </p:cNvPr>
            <p:cNvSpPr/>
            <p:nvPr/>
          </p:nvSpPr>
          <p:spPr>
            <a:xfrm>
              <a:off x="17185437" y="4089418"/>
              <a:ext cx="2919095" cy="3162935"/>
            </a:xfrm>
            <a:custGeom>
              <a:avLst/>
              <a:gdLst/>
              <a:ahLst/>
              <a:cxnLst/>
              <a:rect l="l" t="t" r="r" b="b"/>
              <a:pathLst>
                <a:path w="2919094" h="3162934">
                  <a:moveTo>
                    <a:pt x="2918650" y="0"/>
                  </a:moveTo>
                  <a:lnTo>
                    <a:pt x="0" y="0"/>
                  </a:lnTo>
                  <a:lnTo>
                    <a:pt x="0" y="868972"/>
                  </a:lnTo>
                  <a:lnTo>
                    <a:pt x="930719" y="868972"/>
                  </a:lnTo>
                  <a:lnTo>
                    <a:pt x="930719" y="3162604"/>
                  </a:lnTo>
                  <a:lnTo>
                    <a:pt x="1987931" y="3162604"/>
                  </a:lnTo>
                  <a:lnTo>
                    <a:pt x="1987931" y="868972"/>
                  </a:lnTo>
                  <a:lnTo>
                    <a:pt x="2918650" y="868972"/>
                  </a:lnTo>
                  <a:lnTo>
                    <a:pt x="2918650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glow rad="190500">
                <a:srgbClr val="00A56D">
                  <a:alpha val="60000"/>
                </a:srgbClr>
              </a:glow>
            </a:effectLst>
          </p:spPr>
          <p:txBody>
            <a:bodyPr wrap="square" lIns="0" tIns="0" rIns="0" bIns="0" rtlCol="0"/>
            <a:lstStyle/>
            <a:p>
              <a:endParaRPr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6CAEDCD-4BBB-3285-95BB-EC3E9F46C493}"/>
                </a:ext>
              </a:extLst>
            </p:cNvPr>
            <p:cNvSpPr/>
            <p:nvPr/>
          </p:nvSpPr>
          <p:spPr>
            <a:xfrm>
              <a:off x="13135508" y="4089418"/>
              <a:ext cx="2543810" cy="3162300"/>
            </a:xfrm>
            <a:custGeom>
              <a:avLst/>
              <a:gdLst/>
              <a:ahLst/>
              <a:cxnLst/>
              <a:rect l="l" t="t" r="r" b="b"/>
              <a:pathLst>
                <a:path w="2543809" h="3162300">
                  <a:moveTo>
                    <a:pt x="2543657" y="2259330"/>
                  </a:moveTo>
                  <a:lnTo>
                    <a:pt x="1057198" y="2259330"/>
                  </a:lnTo>
                  <a:lnTo>
                    <a:pt x="1057198" y="0"/>
                  </a:lnTo>
                  <a:lnTo>
                    <a:pt x="0" y="0"/>
                  </a:lnTo>
                  <a:lnTo>
                    <a:pt x="0" y="2259330"/>
                  </a:lnTo>
                  <a:lnTo>
                    <a:pt x="0" y="3162300"/>
                  </a:lnTo>
                  <a:lnTo>
                    <a:pt x="2543657" y="3162300"/>
                  </a:lnTo>
                  <a:lnTo>
                    <a:pt x="2543657" y="2259330"/>
                  </a:lnTo>
                  <a:close/>
                </a:path>
              </a:pathLst>
            </a:custGeom>
            <a:solidFill>
              <a:srgbClr val="FFFFFF"/>
            </a:solidFill>
            <a:effectLst>
              <a:glow rad="190500">
                <a:srgbClr val="00A56D">
                  <a:alpha val="60000"/>
                </a:srgbClr>
              </a:glow>
            </a:effectLst>
          </p:spPr>
          <p:txBody>
            <a:bodyPr wrap="square" lIns="0" tIns="0" rIns="0" bIns="0" rtlCol="0"/>
            <a:lstStyle/>
            <a:p>
              <a:endParaRPr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8339657-5B84-4033-7A0B-9A6DD1AFE405}"/>
                </a:ext>
              </a:extLst>
            </p:cNvPr>
            <p:cNvSpPr/>
            <p:nvPr/>
          </p:nvSpPr>
          <p:spPr>
            <a:xfrm>
              <a:off x="15905923" y="4089404"/>
              <a:ext cx="1057275" cy="3162935"/>
            </a:xfrm>
            <a:custGeom>
              <a:avLst/>
              <a:gdLst/>
              <a:ahLst/>
              <a:cxnLst/>
              <a:rect l="l" t="t" r="r" b="b"/>
              <a:pathLst>
                <a:path w="1057275" h="3162934">
                  <a:moveTo>
                    <a:pt x="1057203" y="0"/>
                  </a:moveTo>
                  <a:lnTo>
                    <a:pt x="0" y="0"/>
                  </a:lnTo>
                  <a:lnTo>
                    <a:pt x="0" y="3162615"/>
                  </a:lnTo>
                  <a:lnTo>
                    <a:pt x="1057203" y="3162615"/>
                  </a:lnTo>
                  <a:lnTo>
                    <a:pt x="1057203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glow rad="190500">
                <a:srgbClr val="00A56D">
                  <a:alpha val="60000"/>
                </a:srgbClr>
              </a:glow>
            </a:effectLst>
          </p:spPr>
          <p:txBody>
            <a:bodyPr wrap="square" lIns="0" tIns="0" rIns="0" bIns="0" rtlCol="0"/>
            <a:lstStyle/>
            <a:p>
              <a:endParaRPr>
                <a:effectLst>
                  <a:glow rad="101600">
                    <a:srgbClr val="00A56D">
                      <a:alpha val="6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A8D8403-99E3-C3BC-581C-53285C9E5B99}"/>
                </a:ext>
              </a:extLst>
            </p:cNvPr>
            <p:cNvGrpSpPr/>
            <p:nvPr/>
          </p:nvGrpSpPr>
          <p:grpSpPr>
            <a:xfrm>
              <a:off x="2545037" y="3983621"/>
              <a:ext cx="3340099" cy="3340099"/>
              <a:chOff x="4662575" y="3983621"/>
              <a:chExt cx="3340099" cy="3340099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762E72CA-609E-E27E-30EA-5B9D838C6B42}"/>
                  </a:ext>
                </a:extLst>
              </p:cNvPr>
              <p:cNvSpPr/>
              <p:nvPr/>
            </p:nvSpPr>
            <p:spPr>
              <a:xfrm>
                <a:off x="4662575" y="3983621"/>
                <a:ext cx="3340099" cy="3340099"/>
              </a:xfrm>
              <a:prstGeom prst="ellipse">
                <a:avLst/>
              </a:prstGeom>
              <a:solidFill>
                <a:srgbClr val="FFFFFF"/>
              </a:solidFill>
              <a:effectLst>
                <a:glow rad="190500">
                  <a:srgbClr val="00A56D">
                    <a:alpha val="60000"/>
                  </a:srgbClr>
                </a:glow>
              </a:effectLst>
            </p:spPr>
            <p:txBody>
              <a:bodyPr wrap="square" lIns="0" tIns="0" rIns="0" bIns="0" rtlCol="0"/>
              <a:lstStyle/>
              <a:p>
                <a:endParaRPr lang="it-IT">
                  <a:solidFill>
                    <a:schemeClr val="tx1"/>
                  </a:solidFill>
                  <a:effectLst>
                    <a:glow rad="101600">
                      <a:srgbClr val="00A56D">
                        <a:alpha val="60000"/>
                      </a:srgbClr>
                    </a:glo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1F3D4C97-A8F2-0961-1353-E0B791B058E4}"/>
                  </a:ext>
                </a:extLst>
              </p:cNvPr>
              <p:cNvSpPr/>
              <p:nvPr/>
            </p:nvSpPr>
            <p:spPr>
              <a:xfrm>
                <a:off x="5604980" y="4942924"/>
                <a:ext cx="1455288" cy="1455288"/>
              </a:xfrm>
              <a:prstGeom prst="ellipse">
                <a:avLst/>
              </a:prstGeom>
              <a:solidFill>
                <a:srgbClr val="1C1F2A"/>
              </a:solidFill>
            </p:spPr>
            <p:txBody>
              <a:bodyPr wrap="square" lIns="0" tIns="0" rIns="0" bIns="0" rtlCol="0"/>
              <a:lstStyle/>
              <a:p>
                <a:endParaRPr lang="it-IT">
                  <a:solidFill>
                    <a:schemeClr val="tx1"/>
                  </a:solidFill>
                  <a:effectLst>
                    <a:glow rad="101600">
                      <a:srgbClr val="00A56D">
                        <a:alpha val="60000"/>
                      </a:srgbClr>
                    </a:glow>
                  </a:effectLst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324442"/>
      </p:ext>
    </p:extLst>
  </p:cSld>
  <p:clrMapOvr>
    <a:masterClrMapping/>
  </p:clrMapOvr>
  <p:transition spd="slow"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33B21-54D1-4927-B68C-4BE43619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4C30DDB-F842-A001-4312-8E528A25EF04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690FB81-6BF1-9B66-2F81-D4AD7C8A0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566" y="-176463"/>
            <a:ext cx="8110994" cy="1163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35B71DC8-E555-6FEF-445A-CFFE79C77C34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937B8B5-6C2B-F751-701C-B86D37EC9686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20024C9-E258-C13F-6DA3-4D8B8F5537E0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C9061E2-8C3B-AB77-AB65-2C8D9DF02A6E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8FD6CA3-B96B-7591-3022-5D078F8AC66F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8AB92A7-409B-0CD6-1C5D-F5037AC12D97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of the world's most important international college</a:t>
            </a:r>
            <a:endParaRPr lang="it-IT" sz="60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C5CD6A5-A2E9-1529-F252-5E14656F2303}"/>
              </a:ext>
            </a:extLst>
          </p:cNvPr>
          <p:cNvSpPr txBox="1"/>
          <p:nvPr/>
        </p:nvSpPr>
        <p:spPr>
          <a:xfrm>
            <a:off x="1156597" y="3321083"/>
            <a:ext cx="5572241" cy="655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fr-FR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COMMUNITY SCHOOL </a:t>
            </a:r>
          </a:p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fr-FR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 DHABI - UAE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26D9321-17F7-69CA-3696-8B9D80ED4F45}"/>
              </a:ext>
            </a:extLst>
          </p:cNvPr>
          <p:cNvGrpSpPr/>
          <p:nvPr/>
        </p:nvGrpSpPr>
        <p:grpSpPr>
          <a:xfrm>
            <a:off x="939643" y="5019985"/>
            <a:ext cx="3262432" cy="2022165"/>
            <a:chOff x="5054448" y="5019985"/>
            <a:chExt cx="3262432" cy="2022165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749C18A5-A345-5A6B-EDDD-AA0E4129B5DC}"/>
                </a:ext>
              </a:extLst>
            </p:cNvPr>
            <p:cNvSpPr txBox="1"/>
            <p:nvPr/>
          </p:nvSpPr>
          <p:spPr>
            <a:xfrm>
              <a:off x="5229828" y="6733091"/>
              <a:ext cx="3087052" cy="30905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ts val="2260"/>
                </a:lnSpc>
                <a:spcBef>
                  <a:spcPts val="110"/>
                </a:spcBef>
              </a:pPr>
              <a:r>
                <a:rPr lang="it-IT" sz="2050" b="1" spc="90" dirty="0">
                  <a:solidFill>
                    <a:srgbClr val="FFFFFF"/>
                  </a:solidFill>
                  <a:latin typeface="Arial"/>
                  <a:cs typeface="Arial"/>
                </a:rPr>
                <a:t>IP BULLET CAMERAS</a:t>
              </a:r>
              <a:endParaRPr sz="2050" dirty="0">
                <a:latin typeface="Arial"/>
                <a:cs typeface="Arial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9925FF2-F316-529A-CB8E-FFC1482C9902}"/>
                </a:ext>
              </a:extLst>
            </p:cNvPr>
            <p:cNvSpPr txBox="1"/>
            <p:nvPr/>
          </p:nvSpPr>
          <p:spPr>
            <a:xfrm>
              <a:off x="5054448" y="5019985"/>
              <a:ext cx="326243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139</a:t>
              </a:r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FE2F4E3D-53B5-E1EF-056A-90ECB86FA29C}"/>
              </a:ext>
            </a:extLst>
          </p:cNvPr>
          <p:cNvSpPr txBox="1"/>
          <p:nvPr/>
        </p:nvSpPr>
        <p:spPr>
          <a:xfrm>
            <a:off x="6489020" y="6733091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64CH NVR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8C33216-2A9C-2972-AA86-12EF1A88B926}"/>
              </a:ext>
            </a:extLst>
          </p:cNvPr>
          <p:cNvSpPr txBox="1"/>
          <p:nvPr/>
        </p:nvSpPr>
        <p:spPr>
          <a:xfrm>
            <a:off x="6353691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DDE1146-0787-850D-0801-F210218E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17" name="object 15">
            <a:extLst>
              <a:ext uri="{FF2B5EF4-FFF2-40B4-BE49-F238E27FC236}">
                <a16:creationId xmlns:a16="http://schemas.microsoft.com/office/drawing/2014/main" id="{7FFD4C3C-99FF-119D-DA07-FB5089D526D2}"/>
              </a:ext>
            </a:extLst>
          </p:cNvPr>
          <p:cNvSpPr txBox="1"/>
          <p:nvPr/>
        </p:nvSpPr>
        <p:spPr>
          <a:xfrm>
            <a:off x="10500499" y="6761507"/>
            <a:ext cx="2776220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32CH NVR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891574-5B08-4C55-2C11-E283D770F397}"/>
              </a:ext>
            </a:extLst>
          </p:cNvPr>
          <p:cNvSpPr txBox="1"/>
          <p:nvPr/>
        </p:nvSpPr>
        <p:spPr>
          <a:xfrm>
            <a:off x="10365170" y="5048401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865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7F028-6EF3-17C6-3FCF-2C17AE01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0DD058E-4E0F-E272-B0AF-A530F9DCBB3D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0BB9928-1862-8CD3-4CE7-62ECFEB3F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30" y="-176463"/>
            <a:ext cx="9195184" cy="1163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18AAADA-F06F-71FF-24B7-C082819EED3E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3AD938-A6F8-DB2E-FF89-EB4EDBFEDE83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3259062-1211-4FCD-FF89-E3F6ADBD9E79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978E5EF-C69C-8089-91A9-3E8BBD7B0B4F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E8AD2AA-29EF-EB8D-A54B-5479772506EE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FD45E64-472E-E2D8-721F-25F3C60F340D}"/>
              </a:ext>
            </a:extLst>
          </p:cNvPr>
          <p:cNvSpPr txBox="1"/>
          <p:nvPr/>
        </p:nvSpPr>
        <p:spPr>
          <a:xfrm>
            <a:off x="1156597" y="1128024"/>
            <a:ext cx="10727690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ICONIC MALL IN UAE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198592E-87E9-E3BA-A91D-A99E8432226C}"/>
              </a:ext>
            </a:extLst>
          </p:cNvPr>
          <p:cNvSpPr txBox="1"/>
          <p:nvPr/>
        </p:nvSpPr>
        <p:spPr>
          <a:xfrm>
            <a:off x="1156598" y="234338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MALIHA - FUJAIRAH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563DBFBD-F29D-B2DE-991F-484B172BEBC2}"/>
              </a:ext>
            </a:extLst>
          </p:cNvPr>
          <p:cNvSpPr txBox="1"/>
          <p:nvPr/>
        </p:nvSpPr>
        <p:spPr>
          <a:xfrm>
            <a:off x="1035826" y="6768016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IP BULLET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9BD692-B21F-B3B3-DB80-4E2B63380A2F}"/>
              </a:ext>
            </a:extLst>
          </p:cNvPr>
          <p:cNvSpPr txBox="1"/>
          <p:nvPr/>
        </p:nvSpPr>
        <p:spPr>
          <a:xfrm>
            <a:off x="883244" y="5019985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100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EEB596C7-67A2-192A-FE0C-7BFF9830588D}"/>
              </a:ext>
            </a:extLst>
          </p:cNvPr>
          <p:cNvSpPr txBox="1"/>
          <p:nvPr/>
        </p:nvSpPr>
        <p:spPr>
          <a:xfrm>
            <a:off x="6541856" y="6733091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ADVANCE VMS &amp;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FAIL OVER SERVER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70D44F4-0D2E-CA9B-7AD3-F70AE6B31297}"/>
              </a:ext>
            </a:extLst>
          </p:cNvPr>
          <p:cNvSpPr txBox="1"/>
          <p:nvPr/>
        </p:nvSpPr>
        <p:spPr>
          <a:xfrm>
            <a:off x="6406527" y="50199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C03FA7A-288E-8897-A2C8-A3B495D7C5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07EF7262-B930-FEC7-C246-CB0BB0C54BFE}"/>
              </a:ext>
            </a:extLst>
          </p:cNvPr>
          <p:cNvSpPr txBox="1"/>
          <p:nvPr/>
        </p:nvSpPr>
        <p:spPr>
          <a:xfrm>
            <a:off x="1001319" y="9536616"/>
            <a:ext cx="4933053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STORAGE SERVERS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702EEC-837C-A4D6-3EBC-B4052B39E415}"/>
              </a:ext>
            </a:extLst>
          </p:cNvPr>
          <p:cNvSpPr txBox="1"/>
          <p:nvPr/>
        </p:nvSpPr>
        <p:spPr>
          <a:xfrm>
            <a:off x="883244" y="7788585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6191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82857-F9FD-B205-19B5-2AB7CAD5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FA21115-F236-2B69-D6F2-3837F2A9E2B9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9F99507-0FDF-3E05-E937-79D99876C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90" y="-39189"/>
            <a:ext cx="7673026" cy="1142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EBEDD889-A826-9184-19B8-43199ACD0E0C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E4495D0-CA82-9FEB-5F1F-6D94328EBEBD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2C870C4-AE0D-A22D-0102-847FFB469F23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C268C48-3421-DD09-E33F-AD96E5081EF0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387CEEC-7634-F548-F9D6-6A5CC7817393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B10CE89-7C02-384E-4554-456673E823D9}"/>
              </a:ext>
            </a:extLst>
          </p:cNvPr>
          <p:cNvSpPr txBox="1"/>
          <p:nvPr/>
        </p:nvSpPr>
        <p:spPr>
          <a:xfrm>
            <a:off x="1156597" y="1128024"/>
            <a:ext cx="10727690" cy="126188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it-IT" sz="60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OIL INDUSTRY</a:t>
            </a:r>
            <a:endParaRPr lang="it-IT" sz="660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FBE4597-3DC4-4702-51FB-E9100841430B}"/>
              </a:ext>
            </a:extLst>
          </p:cNvPr>
          <p:cNvSpPr txBox="1"/>
          <p:nvPr/>
        </p:nvSpPr>
        <p:spPr>
          <a:xfrm>
            <a:off x="1156598" y="2389102"/>
            <a:ext cx="5871210" cy="32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it-IT" sz="2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HILAL CITY - FUJAIRAH</a:t>
            </a:r>
            <a:endParaRPr sz="2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A688121-9F29-A145-DC54-BD3301989AC9}"/>
              </a:ext>
            </a:extLst>
          </p:cNvPr>
          <p:cNvSpPr txBox="1"/>
          <p:nvPr/>
        </p:nvSpPr>
        <p:spPr>
          <a:xfrm>
            <a:off x="751216" y="6565372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4K PTZ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CAMERAS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409E15-B642-D702-1C7F-5058E8873897}"/>
              </a:ext>
            </a:extLst>
          </p:cNvPr>
          <p:cNvSpPr txBox="1"/>
          <p:nvPr/>
        </p:nvSpPr>
        <p:spPr>
          <a:xfrm>
            <a:off x="598634" y="4817341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35</a:t>
            </a: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176673CC-5DCE-8F6E-703A-DA90AD89A2E7}"/>
              </a:ext>
            </a:extLst>
          </p:cNvPr>
          <p:cNvSpPr txBox="1"/>
          <p:nvPr/>
        </p:nvSpPr>
        <p:spPr>
          <a:xfrm>
            <a:off x="5493696" y="6545945"/>
            <a:ext cx="2776220" cy="616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ADVANCE VMS &amp;</a:t>
            </a:r>
          </a:p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FAIL OVER SERVER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D1F3DFD-9478-FD75-6A21-37E7736BE559}"/>
              </a:ext>
            </a:extLst>
          </p:cNvPr>
          <p:cNvSpPr txBox="1"/>
          <p:nvPr/>
        </p:nvSpPr>
        <p:spPr>
          <a:xfrm>
            <a:off x="5358367" y="4832839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E999BD3-9CF0-6EED-7ED3-961C61C3A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4D6EEA53-933D-6C44-EFCB-747FFD0730DF}"/>
              </a:ext>
            </a:extLst>
          </p:cNvPr>
          <p:cNvSpPr txBox="1"/>
          <p:nvPr/>
        </p:nvSpPr>
        <p:spPr>
          <a:xfrm>
            <a:off x="9880422" y="6608837"/>
            <a:ext cx="4933053" cy="309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110"/>
              </a:spcBef>
            </a:pPr>
            <a:r>
              <a:rPr lang="it-IT" sz="2050" b="1" spc="90" dirty="0">
                <a:solidFill>
                  <a:srgbClr val="FFFFFF"/>
                </a:solidFill>
                <a:latin typeface="Arial"/>
                <a:cs typeface="Arial"/>
              </a:rPr>
              <a:t>STORAGE SERVERS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2DBF86-2D8F-82FF-3481-A01523BE2960}"/>
              </a:ext>
            </a:extLst>
          </p:cNvPr>
          <p:cNvSpPr txBox="1"/>
          <p:nvPr/>
        </p:nvSpPr>
        <p:spPr>
          <a:xfrm>
            <a:off x="9762347" y="4860806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130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B758641F-A006-F343-AE7A-3ECC623D7726}"/>
              </a:ext>
            </a:extLst>
          </p:cNvPr>
          <p:cNvSpPr/>
          <p:nvPr/>
        </p:nvSpPr>
        <p:spPr>
          <a:xfrm>
            <a:off x="0" y="26987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C1F2A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61740" y="4465832"/>
            <a:ext cx="7858074" cy="160300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it-IT" sz="10300" b="1" spc="-100" dirty="0" err="1">
                <a:solidFill>
                  <a:srgbClr val="FFFFFF"/>
                </a:solidFill>
                <a:effectLst>
                  <a:glow rad="127000">
                    <a:srgbClr val="00A56D">
                      <a:alpha val="60000"/>
                    </a:srgb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Thank</a:t>
            </a:r>
            <a:r>
              <a:rPr lang="it-IT" sz="10300" b="1" spc="-100" dirty="0">
                <a:solidFill>
                  <a:srgbClr val="FFFFFF"/>
                </a:solidFill>
                <a:effectLst>
                  <a:glow rad="127000">
                    <a:srgbClr val="00A56D">
                      <a:alpha val="60000"/>
                    </a:srgb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it-IT" sz="10300" b="1" spc="-100" dirty="0" err="1">
                <a:solidFill>
                  <a:srgbClr val="FFFFFF"/>
                </a:solidFill>
                <a:effectLst>
                  <a:glow rad="127000">
                    <a:srgbClr val="00A56D">
                      <a:alpha val="60000"/>
                    </a:srgb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You</a:t>
            </a:r>
            <a:endParaRPr sz="10300" b="1" spc="-100" dirty="0">
              <a:effectLst>
                <a:glow rad="127000">
                  <a:srgbClr val="00A56D">
                    <a:alpha val="60000"/>
                  </a:srgbClr>
                </a:glo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 flipV="1">
            <a:off x="2374439" y="5807608"/>
            <a:ext cx="3412655" cy="45719"/>
          </a:xfrm>
          <a:custGeom>
            <a:avLst/>
            <a:gdLst/>
            <a:ahLst/>
            <a:cxnLst/>
            <a:rect l="l" t="t" r="r" b="b"/>
            <a:pathLst>
              <a:path w="1764029">
                <a:moveTo>
                  <a:pt x="0" y="0"/>
                </a:moveTo>
                <a:lnTo>
                  <a:pt x="1763977" y="0"/>
                </a:lnTo>
              </a:path>
            </a:pathLst>
          </a:custGeom>
          <a:ln w="113724">
            <a:solidFill>
              <a:srgbClr val="00A56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65492DDD-6EC3-9816-2A81-43F7F7989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247" y="5830587"/>
            <a:ext cx="4235114" cy="10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63006"/>
      </p:ext>
    </p:extLst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2334928A-586E-AFCE-451E-9C032FB278DA}"/>
              </a:ext>
            </a:extLst>
          </p:cNvPr>
          <p:cNvGrpSpPr/>
          <p:nvPr/>
        </p:nvGrpSpPr>
        <p:grpSpPr>
          <a:xfrm>
            <a:off x="0" y="0"/>
            <a:ext cx="24517350" cy="11309350"/>
            <a:chOff x="0" y="0"/>
            <a:chExt cx="24517350" cy="1130935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9BEEB8C-5A28-2544-A7D1-D1F7B75200B3}"/>
                </a:ext>
              </a:extLst>
            </p:cNvPr>
            <p:cNvSpPr/>
            <p:nvPr/>
          </p:nvSpPr>
          <p:spPr>
            <a:xfrm>
              <a:off x="0" y="0"/>
              <a:ext cx="20104100" cy="11309350"/>
            </a:xfrm>
            <a:prstGeom prst="rect">
              <a:avLst/>
            </a:prstGeom>
            <a:solidFill>
              <a:srgbClr val="00A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9698499E-DD11-7B4B-AAB9-E04D705AA371}"/>
                </a:ext>
              </a:extLst>
            </p:cNvPr>
            <p:cNvSpPr txBox="1"/>
            <p:nvPr/>
          </p:nvSpPr>
          <p:spPr>
            <a:xfrm>
              <a:off x="2660650" y="3368675"/>
              <a:ext cx="20104100" cy="34028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22000" b="1" spc="-175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CASE</a:t>
              </a:r>
            </a:p>
          </p:txBody>
        </p:sp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DEED4A7C-F967-9140-847B-9FDEC4FA274B}"/>
                </a:ext>
              </a:extLst>
            </p:cNvPr>
            <p:cNvSpPr txBox="1"/>
            <p:nvPr/>
          </p:nvSpPr>
          <p:spPr>
            <a:xfrm>
              <a:off x="4413250" y="5941893"/>
              <a:ext cx="20104100" cy="34028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22000" b="1" spc="-175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STUDIES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E51251E0-095B-E445-698A-3F3877379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470" y="319284"/>
            <a:ext cx="1286012" cy="3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92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D464E1A-A6B3-7570-E02B-7EA34EBECA1A}"/>
              </a:ext>
            </a:extLst>
          </p:cNvPr>
          <p:cNvSpPr/>
          <p:nvPr/>
        </p:nvSpPr>
        <p:spPr>
          <a:xfrm>
            <a:off x="0" y="-3327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21C323-4DF8-9AD1-B67D-CC1A2C7C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56" y="636744"/>
            <a:ext cx="10685892" cy="100352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9932" y="3124870"/>
            <a:ext cx="7568826" cy="3877985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Bank</a:t>
            </a:r>
            <a:b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it-IT" sz="11500" b="1" spc="-175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	Solution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FD845F-0F61-33B6-9D52-C1DFE64030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6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A8C8-3BB4-1F0A-2E1F-0031691C7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DE363D6-F8A6-DFBF-8660-9FA07B6E251A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3076" name="Picture 4" descr="Shenzhen Rural Commercial Bank Headquarters - The Skyscraper Center">
            <a:extLst>
              <a:ext uri="{FF2B5EF4-FFF2-40B4-BE49-F238E27FC236}">
                <a16:creationId xmlns:a16="http://schemas.microsoft.com/office/drawing/2014/main" id="{0996A554-F000-2E43-7FEB-28A5AC1C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851" y="-176463"/>
            <a:ext cx="6819795" cy="11646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181AB337-6A58-3ECE-DA6A-D0D8CED5C2E7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8A131EF-CEE2-C25E-B785-67AC79B9739A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FDDDB94-5B73-2828-62B3-8125B4080824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FDE4C7C-0A53-4FF2-A8B6-87028376ABD4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618E6D8-E5D4-3D0E-696B-7F3AFECF5E07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90EC66D-EB81-A3EC-E362-78D1CDD8F58F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en-US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Rural Commercial Bank Project, China</a:t>
            </a:r>
            <a:endParaRPr lang="en-US"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0B8D3E0-0FAB-5A18-B7DA-D41F04E258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133F1A8-D0C1-D567-882B-79236D058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62" y="4828674"/>
            <a:ext cx="10561966" cy="597682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  <a:softEdge rad="0"/>
          </a:effectLst>
          <a:scene3d>
            <a:camera prst="perspectiveContrastingLeftFacing" fov="2700000">
              <a:rot lat="600000" lon="204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</p:spTree>
    <p:extLst>
      <p:ext uri="{BB962C8B-B14F-4D97-AF65-F5344CB8AC3E}">
        <p14:creationId xmlns:p14="http://schemas.microsoft.com/office/powerpoint/2010/main" val="493606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30813-2560-18DF-690F-40D8617B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7123CA-F362-66AF-20F6-5849D088A4E9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4098" name="Picture 2" descr="China Construction Bank Headquarters | RMJM | Archello">
            <a:extLst>
              <a:ext uri="{FF2B5EF4-FFF2-40B4-BE49-F238E27FC236}">
                <a16:creationId xmlns:a16="http://schemas.microsoft.com/office/drawing/2014/main" id="{B8FC53A0-A290-0BBF-41EF-6346CFCA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850" y="-208547"/>
            <a:ext cx="6941674" cy="11662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EA46FEC3-9F94-E1B4-09C1-CD8EA99702A8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31CBB4B-15D0-FF2C-E294-4DF302D80836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D0CCB8F-AAB1-9D28-3BCF-FAF8D20529BF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0E7C5F8-E4C2-DD50-9E95-EFD74F1CC81E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539D7D1-E5C4-9B23-08AA-DFCFAE97B59C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D1758A3-07BA-0A35-A2A9-5DE4C60ECE82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en-US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Construction Bank of China Project</a:t>
            </a:r>
            <a:endParaRPr lang="en-US"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906BED-8398-0B5A-9C63-6D3B8E1F1E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7268B9A-1F44-7A33-0A8D-93DDCD910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12" y="4794188"/>
            <a:ext cx="10863618" cy="594706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600000" lon="204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</p:spTree>
    <p:extLst>
      <p:ext uri="{BB962C8B-B14F-4D97-AF65-F5344CB8AC3E}">
        <p14:creationId xmlns:p14="http://schemas.microsoft.com/office/powerpoint/2010/main" val="240826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F54B5-77E4-509D-C2AB-E8E6D28B9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475C58E-3CEA-440C-C4FD-BE98AC87B48B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5122" name="Picture 2" descr="Industrial and Commercial Bank of China (ICBC) 中国工商银行 - Xidān'da Ofis'da  fotoğraflar">
            <a:extLst>
              <a:ext uri="{FF2B5EF4-FFF2-40B4-BE49-F238E27FC236}">
                <a16:creationId xmlns:a16="http://schemas.microsoft.com/office/drawing/2014/main" id="{2AB770BA-9994-408B-6966-8838AC82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590" y="-192505"/>
            <a:ext cx="6819798" cy="11662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1AD7E1F-9D69-E919-4F13-45FBEAE71974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641D207-387F-52E7-CE8E-A519C28D6ED0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956984F-FF7E-F321-EECF-05F88CDF599A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DD11802-40E2-B5C2-7311-E9E332E3F3FB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B998725-CA04-CA15-78C4-72DFCE35B7B7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752374F-0093-F2A3-C275-78FCC94DF498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en-US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Industrial Bank Co.; Ltd Project of China</a:t>
            </a:r>
            <a:endParaRPr lang="en-US"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4D784BD-4A11-D890-6EB2-E370D8CB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6E284F5-55EA-EA09-DA6F-D0C640038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64" y="4775788"/>
            <a:ext cx="10535302" cy="602017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600000" lon="204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</p:spTree>
    <p:extLst>
      <p:ext uri="{BB962C8B-B14F-4D97-AF65-F5344CB8AC3E}">
        <p14:creationId xmlns:p14="http://schemas.microsoft.com/office/powerpoint/2010/main" val="219966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9562A-110C-DA36-17CB-331CE764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19EDE49-6FCA-0C89-399D-AA50D23EB9E1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56D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6146" name="Picture 2" descr="Knowledge Base: Digital Currency Research Institute (数字货币研究所) of the  People's Bank of China">
            <a:extLst>
              <a:ext uri="{FF2B5EF4-FFF2-40B4-BE49-F238E27FC236}">
                <a16:creationId xmlns:a16="http://schemas.microsoft.com/office/drawing/2014/main" id="{15DC336F-D24D-6772-19F8-FABBDF50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48" y="-304799"/>
            <a:ext cx="6998576" cy="1182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15CD19C2-36BF-2345-EA81-99B4D8C1A3A6}"/>
              </a:ext>
            </a:extLst>
          </p:cNvPr>
          <p:cNvSpPr/>
          <p:nvPr/>
        </p:nvSpPr>
        <p:spPr>
          <a:xfrm>
            <a:off x="2199627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6BE4B93-B51B-6EF2-50CC-C1AE5609D6D1}"/>
              </a:ext>
            </a:extLst>
          </p:cNvPr>
          <p:cNvSpPr/>
          <p:nvPr/>
        </p:nvSpPr>
        <p:spPr>
          <a:xfrm>
            <a:off x="1995260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FC65EAE-8BB4-E80F-B1E2-C434345E7B77}"/>
              </a:ext>
            </a:extLst>
          </p:cNvPr>
          <p:cNvSpPr/>
          <p:nvPr/>
        </p:nvSpPr>
        <p:spPr>
          <a:xfrm>
            <a:off x="1790892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D835C2A-C8CD-F517-5D29-9BE9C15F8ECE}"/>
              </a:ext>
            </a:extLst>
          </p:cNvPr>
          <p:cNvSpPr/>
          <p:nvPr/>
        </p:nvSpPr>
        <p:spPr>
          <a:xfrm>
            <a:off x="1586525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71532AF-C0C3-D7BE-B581-66EA838334C6}"/>
              </a:ext>
            </a:extLst>
          </p:cNvPr>
          <p:cNvSpPr/>
          <p:nvPr/>
        </p:nvSpPr>
        <p:spPr>
          <a:xfrm>
            <a:off x="1382156" y="0"/>
            <a:ext cx="83820" cy="1066800"/>
          </a:xfrm>
          <a:custGeom>
            <a:avLst/>
            <a:gdLst/>
            <a:ahLst/>
            <a:cxnLst/>
            <a:rect l="l" t="t" r="r" b="b"/>
            <a:pathLst>
              <a:path w="83819" h="1066800">
                <a:moveTo>
                  <a:pt x="0" y="1066787"/>
                </a:moveTo>
                <a:lnTo>
                  <a:pt x="83767" y="1066787"/>
                </a:lnTo>
                <a:lnTo>
                  <a:pt x="83767" y="0"/>
                </a:lnTo>
                <a:lnTo>
                  <a:pt x="0" y="0"/>
                </a:lnTo>
                <a:lnTo>
                  <a:pt x="0" y="10667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801C8DB-F116-7353-1D21-3DAA760EB236}"/>
              </a:ext>
            </a:extLst>
          </p:cNvPr>
          <p:cNvSpPr txBox="1"/>
          <p:nvPr/>
        </p:nvSpPr>
        <p:spPr>
          <a:xfrm>
            <a:off x="1156597" y="1128024"/>
            <a:ext cx="10727690" cy="2185214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 marR="24130">
              <a:spcBef>
                <a:spcPts val="2640"/>
              </a:spcBef>
            </a:pPr>
            <a:r>
              <a:rPr lang="en-US" sz="6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People's Bank Of China Project</a:t>
            </a:r>
            <a:endParaRPr lang="en-US" sz="6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ADD8517-C2CE-5BC0-5574-A955159A54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7173868" y="9410438"/>
            <a:ext cx="3172656" cy="18650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341FB89-7FE3-656C-5D34-EF13AE239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12" y="4659977"/>
            <a:ext cx="10712688" cy="568296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600000" lon="204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</p:spTree>
    <p:extLst>
      <p:ext uri="{BB962C8B-B14F-4D97-AF65-F5344CB8AC3E}">
        <p14:creationId xmlns:p14="http://schemas.microsoft.com/office/powerpoint/2010/main" val="149084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547</Words>
  <Application>Microsoft Office PowerPoint</Application>
  <PresentationFormat>Personalizzato</PresentationFormat>
  <Paragraphs>213</Paragraphs>
  <Slides>33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Tahoma</vt:lpstr>
      <vt:lpstr>Trebuchet MS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domenico.barone@comelit.it</dc:creator>
  <cp:keywords/>
  <dc:description/>
  <cp:lastModifiedBy>Domenico Barone</cp:lastModifiedBy>
  <cp:revision>321</cp:revision>
  <cp:lastPrinted>2025-02-24T08:09:05Z</cp:lastPrinted>
  <dcterms:created xsi:type="dcterms:W3CDTF">2022-05-25T07:24:13Z</dcterms:created>
  <dcterms:modified xsi:type="dcterms:W3CDTF">2025-02-27T08:58:20Z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2022-05-24T10:00:00Z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2022-05-25T10:00:00Z</vt:filetime>
  </property>
</Properties>
</file>